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3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</p:sldIdLst>
  <p:sldSz cx="9144000" cy="5143500" type="screen16x9"/>
  <p:notesSz cx="6858000" cy="9144000"/>
  <p:embeddedFontLst>
    <p:embeddedFont>
      <p:font typeface="Gill Sans" panose="020B0604020202020204" charset="0"/>
      <p:regular r:id="rId36"/>
      <p:bold r:id="rId37"/>
    </p:embeddedFont>
    <p:embeddedFont>
      <p:font typeface="Play" panose="020B0604020202020204" charset="0"/>
      <p:regular r:id="rId38"/>
      <p:bold r:id="rId39"/>
    </p:embeddedFont>
    <p:embeddedFont>
      <p:font typeface="Poppins" panose="00000500000000000000" pitchFamily="2" charset="0"/>
      <p:regular r:id="rId40"/>
      <p:bold r:id="rId41"/>
      <p:italic r:id="rId42"/>
      <p:boldItalic r:id="rId43"/>
    </p:embeddedFont>
    <p:embeddedFont>
      <p:font typeface="Roboto" panose="02000000000000000000" pitchFamily="2" charset="0"/>
      <p:regular r:id="rId44"/>
      <p:bold r:id="rId45"/>
      <p:italic r:id="rId46"/>
      <p:boldItalic r:id="rId4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8" roundtripDataSignature="AMtx7mgwouh3Kf94IbpkXeFBCEb2LpcPu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4392DF-A4EC-4165-AF4A-D41664F6DEA4}">
  <a:tblStyle styleId="{694392DF-A4EC-4165-AF4A-D41664F6DEA4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3" d="100"/>
          <a:sy n="63" d="100"/>
        </p:scale>
        <p:origin x="77" y="7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7.fntdata"/><Relationship Id="rId47" Type="http://schemas.openxmlformats.org/officeDocument/2006/relationships/font" Target="fonts/font12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9.fntdata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8.fntdata"/><Relationship Id="rId48" Type="http://customschemas.google.com/relationships/presentationmetadata" Target="metadata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schemas.openxmlformats.org/officeDocument/2006/relationships/font" Target="fonts/font11.fntdata"/><Relationship Id="rId20" Type="http://schemas.openxmlformats.org/officeDocument/2006/relationships/slide" Target="slides/slide19.xml"/><Relationship Id="rId41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7" name="Google Shape;197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98" name="Google Shape;198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pt-B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1:notes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12/05/2022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8" name="Google Shape;328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29" name="Google Shape;329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pt-B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10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" name="Google Shape;330;p10:notes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12/05/2022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5" name="Google Shape;345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46" name="Google Shape;346;p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pt-B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11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7" name="Google Shape;347;p11:notes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12/05/2022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8" name="Google Shape;358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59" name="Google Shape;359;p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pt-B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12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0" name="Google Shape;360;p12:notes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12/05/2022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1" name="Google Shape;371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0" name="Google Shape;380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81" name="Google Shape;381;p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pt-B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14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Google Shape;382;p14:notes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12/05/2022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5" name="Google Shape;395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96" name="Google Shape;396;p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pt-B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15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" name="Google Shape;397;p15:notes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12/05/2022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7" name="Google Shape;407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08" name="Google Shape;408;p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pt-B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16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p16:notes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12/05/2022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9" name="Google Shape;419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20" name="Google Shape;420;p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pt-B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17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17:notes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12/05/2022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1" name="Google Shape;431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32" name="Google Shape;432;p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pt-B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18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3" name="Google Shape;433;p18:notes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12/05/2022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3" name="Google Shape;443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44" name="Google Shape;444;p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pt-B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19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5" name="Google Shape;445;p19:notes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12/05/2022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4" name="Google Shape;21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15" name="Google Shape;215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pt-B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p2:notes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12/05/2022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9" name="Google Shape;459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60" name="Google Shape;460;p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pt-B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20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1" name="Google Shape;461;p20:notes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12/05/2022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2" name="Google Shape;472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73" name="Google Shape;473;p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pt-B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21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4" name="Google Shape;474;p21:notes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12/05/2022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8" name="Google Shape;488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89" name="Google Shape;489;p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pt-B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22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0" name="Google Shape;490;p22:notes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12/05/2022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4" name="Google Shape;504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05" name="Google Shape;505;p2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pt-B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23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6" name="Google Shape;506;p23:notes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12/05/2022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7" name="Google Shape;517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18" name="Google Shape;518;p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pt-B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24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9" name="Google Shape;519;p24:notes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12/05/2022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0" name="Google Shape;530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31" name="Google Shape;531;p2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pt-B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25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2" name="Google Shape;532;p25:notes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12/05/2022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46" name="Google Shape;546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47" name="Google Shape;547;p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pt-B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26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8" name="Google Shape;548;p26:notes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12/05/2022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2" name="Google Shape;562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63" name="Google Shape;563;p2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pt-B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27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4" name="Google Shape;564;p27:notes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12/05/2022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8" name="Google Shape;578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79" name="Google Shape;579;p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pt-B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28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0" name="Google Shape;580;p28:notes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12/05/2022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94" name="Google Shape;594;p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95" name="Google Shape;595;p2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pt-B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29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6" name="Google Shape;596;p29:notes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12/05/2022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7" name="Google Shape;227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28" name="Google Shape;228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pt-B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p3:notes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12/05/2022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12" name="Google Shape;612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13" name="Google Shape;613;p3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pt-B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30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4" name="Google Shape;614;p30:notes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12/05/2022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30" name="Google Shape;630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31" name="Google Shape;631;p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pt-B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31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2" name="Google Shape;632;p31:notes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12/05/2022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48" name="Google Shape;648;p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49" name="Google Shape;649;p3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pt-B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32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0" name="Google Shape;650;p32:notes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12/05/2022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1" name="Google Shape;661;p4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62" name="Google Shape;662;p4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pt-B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33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3" name="Google Shape;663;p48:notes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12/05/2022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0" name="Google Shape;240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41" name="Google Shape;241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pt-B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4:notes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12/05/2022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3" name="Google Shape;253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54" name="Google Shape;254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pt-B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p5:notes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12/05/2022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6" name="Google Shape;266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67" name="Google Shape;267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pt-B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6:notes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12/05/2022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80" name="Google Shape;280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pt-B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7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7:notes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12/05/2022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2" name="Google Shape;292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93" name="Google Shape;293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pt-B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8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p8:notes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12/05/2022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06" name="Google Shape;306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pt-B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9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9:notes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12/05/2022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ítulo">
  <p:cSld name="1_Título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50"/>
          <p:cNvSpPr txBox="1">
            <a:spLocks noGrp="1"/>
          </p:cNvSpPr>
          <p:nvPr>
            <p:ph type="ctrTitle"/>
          </p:nvPr>
        </p:nvSpPr>
        <p:spPr>
          <a:xfrm>
            <a:off x="5999561" y="788663"/>
            <a:ext cx="2674200" cy="178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50"/>
          <p:cNvSpPr>
            <a:spLocks noGrp="1"/>
          </p:cNvSpPr>
          <p:nvPr>
            <p:ph type="pic" idx="2"/>
          </p:nvPr>
        </p:nvSpPr>
        <p:spPr>
          <a:xfrm>
            <a:off x="0" y="0"/>
            <a:ext cx="5589300" cy="5143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</p:sp>
      <p:sp>
        <p:nvSpPr>
          <p:cNvPr id="14" name="Google Shape;14;p50"/>
          <p:cNvSpPr/>
          <p:nvPr/>
        </p:nvSpPr>
        <p:spPr>
          <a:xfrm>
            <a:off x="5999560" y="333954"/>
            <a:ext cx="270000" cy="270000"/>
          </a:xfrm>
          <a:prstGeom prst="ellipse">
            <a:avLst/>
          </a:prstGeom>
          <a:gradFill>
            <a:gsLst>
              <a:gs pos="0">
                <a:schemeClr val="dk2"/>
              </a:gs>
              <a:gs pos="60000">
                <a:schemeClr val="dk2"/>
              </a:gs>
              <a:gs pos="100000">
                <a:srgbClr val="746EB3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grpSp>
        <p:nvGrpSpPr>
          <p:cNvPr id="15" name="Google Shape;15;p50"/>
          <p:cNvGrpSpPr/>
          <p:nvPr/>
        </p:nvGrpSpPr>
        <p:grpSpPr>
          <a:xfrm rot="5400000">
            <a:off x="8126718" y="4125635"/>
            <a:ext cx="621179" cy="620372"/>
            <a:chOff x="10462655" y="1408306"/>
            <a:chExt cx="828239" cy="827162"/>
          </a:xfrm>
        </p:grpSpPr>
        <p:sp>
          <p:nvSpPr>
            <p:cNvPr id="16" name="Google Shape;16;p50"/>
            <p:cNvSpPr/>
            <p:nvPr/>
          </p:nvSpPr>
          <p:spPr>
            <a:xfrm rot="8100000">
              <a:off x="10608754" y="1507728"/>
              <a:ext cx="538391" cy="629592"/>
            </a:xfrm>
            <a:custGeom>
              <a:avLst/>
              <a:gdLst/>
              <a:ahLst/>
              <a:cxnLst/>
              <a:rect l="l" t="t" r="r" b="b"/>
              <a:pathLst>
                <a:path w="1080000" h="1262947" extrusionOk="0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0">
                  <a:srgbClr val="2B274A"/>
                </a:gs>
                <a:gs pos="30000">
                  <a:srgbClr val="2B274A"/>
                </a:gs>
                <a:gs pos="40000">
                  <a:srgbClr val="3B3666"/>
                </a:gs>
                <a:gs pos="60000">
                  <a:srgbClr val="2B274A"/>
                </a:gs>
                <a:gs pos="100000">
                  <a:schemeClr val="dk2"/>
                </a:gs>
              </a:gsLst>
              <a:lin ang="599887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7" name="Google Shape;17;p50"/>
            <p:cNvSpPr/>
            <p:nvPr/>
          </p:nvSpPr>
          <p:spPr>
            <a:xfrm rot="-8100000">
              <a:off x="10614089" y="1424612"/>
              <a:ext cx="269832" cy="540088"/>
            </a:xfrm>
            <a:prstGeom prst="ellipse">
              <a:avLst/>
            </a:prstGeom>
            <a:solidFill>
              <a:srgbClr val="2B274A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18" name="Google Shape;18;p50"/>
          <p:cNvSpPr txBox="1">
            <a:spLocks noGrp="1"/>
          </p:cNvSpPr>
          <p:nvPr>
            <p:ph type="body" idx="1"/>
          </p:nvPr>
        </p:nvSpPr>
        <p:spPr>
          <a:xfrm>
            <a:off x="5999560" y="2676525"/>
            <a:ext cx="2674200" cy="129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/>
            </a:lvl1pPr>
            <a:lvl2pPr marL="914400" lvl="1" indent="-228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/>
            </a:lvl2pPr>
            <a:lvl3pPr marL="1371600" lvl="2" indent="-228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/>
            </a:lvl3pPr>
            <a:lvl4pPr marL="1828800" lvl="3" indent="-228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/>
            </a:lvl4pPr>
            <a:lvl5pPr marL="2286000" lvl="4" indent="-228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/>
            </a:lvl5pPr>
            <a:lvl6pPr marL="2743200" lvl="5" indent="-3175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Equipe">
  <p:cSld name="8_Equipe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59"/>
          <p:cNvSpPr/>
          <p:nvPr/>
        </p:nvSpPr>
        <p:spPr>
          <a:xfrm>
            <a:off x="0" y="4330297"/>
            <a:ext cx="9144000" cy="813300"/>
          </a:xfrm>
          <a:prstGeom prst="rect">
            <a:avLst/>
          </a:prstGeom>
          <a:gradFill>
            <a:gsLst>
              <a:gs pos="0">
                <a:srgbClr val="1B192E">
                  <a:alpha val="0"/>
                </a:srgbClr>
              </a:gs>
              <a:gs pos="40000">
                <a:srgbClr val="1B192E">
                  <a:alpha val="0"/>
                </a:srgbClr>
              </a:gs>
              <a:gs pos="100000">
                <a:srgbClr val="1B192E">
                  <a:alpha val="6000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07" name="Google Shape;107;p59"/>
          <p:cNvSpPr/>
          <p:nvPr/>
        </p:nvSpPr>
        <p:spPr>
          <a:xfrm>
            <a:off x="7716581" y="571957"/>
            <a:ext cx="810000" cy="810000"/>
          </a:xfrm>
          <a:prstGeom prst="ellipse">
            <a:avLst/>
          </a:prstGeom>
          <a:gradFill>
            <a:gsLst>
              <a:gs pos="0">
                <a:srgbClr val="1B182E"/>
              </a:gs>
              <a:gs pos="60000">
                <a:srgbClr val="1B182E"/>
              </a:gs>
              <a:gs pos="100000">
                <a:srgbClr val="746EB3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08" name="Google Shape;108;p59"/>
          <p:cNvSpPr txBox="1">
            <a:spLocks noGrp="1"/>
          </p:cNvSpPr>
          <p:nvPr>
            <p:ph type="ctrTitle"/>
          </p:nvPr>
        </p:nvSpPr>
        <p:spPr>
          <a:xfrm>
            <a:off x="411480" y="411480"/>
            <a:ext cx="6211500" cy="9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grpSp>
        <p:nvGrpSpPr>
          <p:cNvPr id="109" name="Google Shape;109;p59"/>
          <p:cNvGrpSpPr/>
          <p:nvPr/>
        </p:nvGrpSpPr>
        <p:grpSpPr>
          <a:xfrm>
            <a:off x="1321258" y="3220851"/>
            <a:ext cx="1562844" cy="1562844"/>
            <a:chOff x="4840714" y="3556951"/>
            <a:chExt cx="2083792" cy="2083792"/>
          </a:xfrm>
        </p:grpSpPr>
        <p:sp>
          <p:nvSpPr>
            <p:cNvPr id="110" name="Google Shape;110;p59"/>
            <p:cNvSpPr/>
            <p:nvPr/>
          </p:nvSpPr>
          <p:spPr>
            <a:xfrm rot="8100000" flipH="1">
              <a:off x="5006330" y="4192886"/>
              <a:ext cx="1851817" cy="925909"/>
            </a:xfrm>
            <a:custGeom>
              <a:avLst/>
              <a:gdLst/>
              <a:ahLst/>
              <a:cxnLst/>
              <a:rect l="l" t="t" r="r" b="b"/>
              <a:pathLst>
                <a:path w="2658746" h="1329373" extrusionOk="0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11" name="Google Shape;111;p59"/>
            <p:cNvSpPr/>
            <p:nvPr/>
          </p:nvSpPr>
          <p:spPr>
            <a:xfrm rot="8100000" flipH="1">
              <a:off x="4956702" y="4051292"/>
              <a:ext cx="1851817" cy="1095110"/>
            </a:xfrm>
            <a:custGeom>
              <a:avLst/>
              <a:gdLst/>
              <a:ahLst/>
              <a:cxnLst/>
              <a:rect l="l" t="t" r="r" b="b"/>
              <a:pathLst>
                <a:path w="2658746" h="1329373" extrusionOk="0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rgbClr val="746EB3">
                <a:alpha val="400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12" name="Google Shape;112;p59"/>
            <p:cNvSpPr/>
            <p:nvPr/>
          </p:nvSpPr>
          <p:spPr>
            <a:xfrm rot="2700000" flipH="1">
              <a:off x="6040495" y="3601733"/>
              <a:ext cx="106915" cy="466690"/>
            </a:xfrm>
            <a:prstGeom prst="ellipse">
              <a:avLst/>
            </a:prstGeom>
            <a:solidFill>
              <a:srgbClr val="2B274A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13" name="Google Shape;113;p59"/>
            <p:cNvSpPr/>
            <p:nvPr/>
          </p:nvSpPr>
          <p:spPr>
            <a:xfrm rot="2700000" flipH="1">
              <a:off x="5059469" y="4582759"/>
              <a:ext cx="106915" cy="466690"/>
            </a:xfrm>
            <a:prstGeom prst="ellipse">
              <a:avLst/>
            </a:prstGeom>
            <a:solidFill>
              <a:srgbClr val="2B274A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114" name="Google Shape;114;p59"/>
          <p:cNvSpPr>
            <a:spLocks noGrp="1"/>
          </p:cNvSpPr>
          <p:nvPr>
            <p:ph type="pic" idx="2"/>
          </p:nvPr>
        </p:nvSpPr>
        <p:spPr>
          <a:xfrm>
            <a:off x="809244" y="1493043"/>
            <a:ext cx="1268700" cy="10767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</p:sp>
      <p:sp>
        <p:nvSpPr>
          <p:cNvPr id="115" name="Google Shape;115;p59"/>
          <p:cNvSpPr>
            <a:spLocks noGrp="1"/>
          </p:cNvSpPr>
          <p:nvPr>
            <p:ph type="pic" idx="3"/>
          </p:nvPr>
        </p:nvSpPr>
        <p:spPr>
          <a:xfrm>
            <a:off x="2878788" y="1493043"/>
            <a:ext cx="1268700" cy="10767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</p:sp>
      <p:sp>
        <p:nvSpPr>
          <p:cNvPr id="116" name="Google Shape;116;p59"/>
          <p:cNvSpPr>
            <a:spLocks noGrp="1"/>
          </p:cNvSpPr>
          <p:nvPr>
            <p:ph type="pic" idx="4"/>
          </p:nvPr>
        </p:nvSpPr>
        <p:spPr>
          <a:xfrm>
            <a:off x="4996482" y="1495044"/>
            <a:ext cx="1268700" cy="10767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</p:sp>
      <p:sp>
        <p:nvSpPr>
          <p:cNvPr id="117" name="Google Shape;117;p59"/>
          <p:cNvSpPr>
            <a:spLocks noGrp="1"/>
          </p:cNvSpPr>
          <p:nvPr>
            <p:ph type="pic" idx="5"/>
          </p:nvPr>
        </p:nvSpPr>
        <p:spPr>
          <a:xfrm>
            <a:off x="7114176" y="1493043"/>
            <a:ext cx="1268700" cy="10767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</p:sp>
      <p:sp>
        <p:nvSpPr>
          <p:cNvPr id="118" name="Google Shape;118;p59"/>
          <p:cNvSpPr txBox="1">
            <a:spLocks noGrp="1"/>
          </p:cNvSpPr>
          <p:nvPr>
            <p:ph type="body" idx="1"/>
          </p:nvPr>
        </p:nvSpPr>
        <p:spPr>
          <a:xfrm>
            <a:off x="809625" y="2836069"/>
            <a:ext cx="12834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 b="1"/>
            </a:lvl1pPr>
            <a:lvl2pPr marL="914400" lvl="1" indent="-3175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19" name="Google Shape;119;p59"/>
          <p:cNvSpPr txBox="1">
            <a:spLocks noGrp="1"/>
          </p:cNvSpPr>
          <p:nvPr>
            <p:ph type="body" idx="6"/>
          </p:nvPr>
        </p:nvSpPr>
        <p:spPr>
          <a:xfrm>
            <a:off x="809050" y="3174712"/>
            <a:ext cx="1283700" cy="4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marL="914400" lvl="1" indent="-3175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20" name="Google Shape;120;p59"/>
          <p:cNvSpPr txBox="1">
            <a:spLocks noGrp="1"/>
          </p:cNvSpPr>
          <p:nvPr>
            <p:ph type="body" idx="7"/>
          </p:nvPr>
        </p:nvSpPr>
        <p:spPr>
          <a:xfrm>
            <a:off x="2879363" y="2836069"/>
            <a:ext cx="12834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 b="1"/>
            </a:lvl1pPr>
            <a:lvl2pPr marL="914400" lvl="1" indent="-3175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21" name="Google Shape;121;p59"/>
          <p:cNvSpPr txBox="1">
            <a:spLocks noGrp="1"/>
          </p:cNvSpPr>
          <p:nvPr>
            <p:ph type="body" idx="8"/>
          </p:nvPr>
        </p:nvSpPr>
        <p:spPr>
          <a:xfrm>
            <a:off x="2878788" y="3174712"/>
            <a:ext cx="1283700" cy="4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marL="914400" lvl="1" indent="-3175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22" name="Google Shape;122;p59"/>
          <p:cNvSpPr txBox="1">
            <a:spLocks noGrp="1"/>
          </p:cNvSpPr>
          <p:nvPr>
            <p:ph type="body" idx="9"/>
          </p:nvPr>
        </p:nvSpPr>
        <p:spPr>
          <a:xfrm>
            <a:off x="4997057" y="2836069"/>
            <a:ext cx="12834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 b="1"/>
            </a:lvl1pPr>
            <a:lvl2pPr marL="914400" lvl="1" indent="-3175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23" name="Google Shape;123;p59"/>
          <p:cNvSpPr txBox="1">
            <a:spLocks noGrp="1"/>
          </p:cNvSpPr>
          <p:nvPr>
            <p:ph type="body" idx="13"/>
          </p:nvPr>
        </p:nvSpPr>
        <p:spPr>
          <a:xfrm>
            <a:off x="4996482" y="3174712"/>
            <a:ext cx="1283700" cy="4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marL="914400" lvl="1" indent="-3175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24" name="Google Shape;124;p59"/>
          <p:cNvSpPr txBox="1">
            <a:spLocks noGrp="1"/>
          </p:cNvSpPr>
          <p:nvPr>
            <p:ph type="body" idx="14"/>
          </p:nvPr>
        </p:nvSpPr>
        <p:spPr>
          <a:xfrm>
            <a:off x="7074834" y="2840466"/>
            <a:ext cx="12834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 b="1"/>
            </a:lvl1pPr>
            <a:lvl2pPr marL="914400" lvl="1" indent="-3175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25" name="Google Shape;125;p59"/>
          <p:cNvSpPr txBox="1">
            <a:spLocks noGrp="1"/>
          </p:cNvSpPr>
          <p:nvPr>
            <p:ph type="body" idx="15"/>
          </p:nvPr>
        </p:nvSpPr>
        <p:spPr>
          <a:xfrm>
            <a:off x="7074259" y="3179109"/>
            <a:ext cx="1283700" cy="4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marL="914400" lvl="1" indent="-3175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26" name="Google Shape;126;p59"/>
          <p:cNvSpPr txBox="1">
            <a:spLocks noGrp="1"/>
          </p:cNvSpPr>
          <p:nvPr>
            <p:ph type="dt" idx="10"/>
          </p:nvPr>
        </p:nvSpPr>
        <p:spPr>
          <a:xfrm>
            <a:off x="413147" y="4880409"/>
            <a:ext cx="1971600" cy="1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59"/>
          <p:cNvSpPr txBox="1">
            <a:spLocks noGrp="1"/>
          </p:cNvSpPr>
          <p:nvPr>
            <p:ph type="ftr" idx="11"/>
          </p:nvPr>
        </p:nvSpPr>
        <p:spPr>
          <a:xfrm>
            <a:off x="2519363" y="4880409"/>
            <a:ext cx="4784400" cy="1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59"/>
          <p:cNvSpPr txBox="1">
            <a:spLocks noGrp="1"/>
          </p:cNvSpPr>
          <p:nvPr>
            <p:ph type="sldNum" idx="12"/>
          </p:nvPr>
        </p:nvSpPr>
        <p:spPr>
          <a:xfrm>
            <a:off x="7461647" y="4880409"/>
            <a:ext cx="1269300" cy="1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_Coluna do conteúdo 3">
  <p:cSld name="11_Coluna do conteúdo 3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" name="Google Shape;130;p60"/>
          <p:cNvGrpSpPr/>
          <p:nvPr/>
        </p:nvGrpSpPr>
        <p:grpSpPr>
          <a:xfrm>
            <a:off x="74283" y="3777366"/>
            <a:ext cx="1562844" cy="1562844"/>
            <a:chOff x="4840714" y="3556951"/>
            <a:chExt cx="2083792" cy="2083792"/>
          </a:xfrm>
        </p:grpSpPr>
        <p:sp>
          <p:nvSpPr>
            <p:cNvPr id="131" name="Google Shape;131;p60"/>
            <p:cNvSpPr/>
            <p:nvPr/>
          </p:nvSpPr>
          <p:spPr>
            <a:xfrm rot="8100000" flipH="1">
              <a:off x="5006330" y="4192886"/>
              <a:ext cx="1851817" cy="925909"/>
            </a:xfrm>
            <a:custGeom>
              <a:avLst/>
              <a:gdLst/>
              <a:ahLst/>
              <a:cxnLst/>
              <a:rect l="l" t="t" r="r" b="b"/>
              <a:pathLst>
                <a:path w="2658746" h="1329373" extrusionOk="0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32" name="Google Shape;132;p60"/>
            <p:cNvSpPr/>
            <p:nvPr/>
          </p:nvSpPr>
          <p:spPr>
            <a:xfrm rot="8100000" flipH="1">
              <a:off x="4956702" y="4051292"/>
              <a:ext cx="1851817" cy="1095110"/>
            </a:xfrm>
            <a:custGeom>
              <a:avLst/>
              <a:gdLst/>
              <a:ahLst/>
              <a:cxnLst/>
              <a:rect l="l" t="t" r="r" b="b"/>
              <a:pathLst>
                <a:path w="2658746" h="1329373" extrusionOk="0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rgbClr val="746EB3">
                <a:alpha val="400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33" name="Google Shape;133;p60"/>
            <p:cNvSpPr/>
            <p:nvPr/>
          </p:nvSpPr>
          <p:spPr>
            <a:xfrm rot="2700000" flipH="1">
              <a:off x="6040495" y="3601733"/>
              <a:ext cx="106915" cy="466690"/>
            </a:xfrm>
            <a:prstGeom prst="ellipse">
              <a:avLst/>
            </a:prstGeom>
            <a:solidFill>
              <a:srgbClr val="2B274A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34" name="Google Shape;134;p60"/>
            <p:cNvSpPr/>
            <p:nvPr/>
          </p:nvSpPr>
          <p:spPr>
            <a:xfrm rot="2700000" flipH="1">
              <a:off x="5059469" y="4582759"/>
              <a:ext cx="106915" cy="466690"/>
            </a:xfrm>
            <a:prstGeom prst="ellipse">
              <a:avLst/>
            </a:prstGeom>
            <a:solidFill>
              <a:srgbClr val="2B274A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135" name="Google Shape;135;p60"/>
          <p:cNvSpPr/>
          <p:nvPr/>
        </p:nvSpPr>
        <p:spPr>
          <a:xfrm rot="2700000">
            <a:off x="8126490" y="128359"/>
            <a:ext cx="809496" cy="946621"/>
          </a:xfrm>
          <a:custGeom>
            <a:avLst/>
            <a:gdLst/>
            <a:ahLst/>
            <a:cxnLst/>
            <a:rect l="l" t="t" r="r" b="b"/>
            <a:pathLst>
              <a:path w="1080000" h="1262947" extrusionOk="0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0">
                <a:srgbClr val="2B274A"/>
              </a:gs>
              <a:gs pos="30000">
                <a:srgbClr val="2B274A"/>
              </a:gs>
              <a:gs pos="40000">
                <a:srgbClr val="453E75"/>
              </a:gs>
              <a:gs pos="60000">
                <a:srgbClr val="2B274A"/>
              </a:gs>
              <a:gs pos="100000">
                <a:schemeClr val="dk2"/>
              </a:gs>
            </a:gsLst>
            <a:lin ang="599887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36" name="Google Shape;136;p60"/>
          <p:cNvSpPr/>
          <p:nvPr/>
        </p:nvSpPr>
        <p:spPr>
          <a:xfrm rot="8100000">
            <a:off x="8136889" y="388886"/>
            <a:ext cx="405172" cy="809920"/>
          </a:xfrm>
          <a:prstGeom prst="ellipse">
            <a:avLst/>
          </a:prstGeom>
          <a:gradFill>
            <a:gsLst>
              <a:gs pos="0">
                <a:srgbClr val="221F3B"/>
              </a:gs>
              <a:gs pos="50000">
                <a:srgbClr val="221F3B"/>
              </a:gs>
              <a:gs pos="100000">
                <a:srgbClr val="2B274A"/>
              </a:gs>
            </a:gsLst>
            <a:lin ang="5400012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37" name="Google Shape;137;p60"/>
          <p:cNvSpPr/>
          <p:nvPr/>
        </p:nvSpPr>
        <p:spPr>
          <a:xfrm>
            <a:off x="1350602" y="1854641"/>
            <a:ext cx="270000" cy="270000"/>
          </a:xfrm>
          <a:prstGeom prst="ellipse">
            <a:avLst/>
          </a:prstGeom>
          <a:gradFill>
            <a:gsLst>
              <a:gs pos="0">
                <a:schemeClr val="dk2"/>
              </a:gs>
              <a:gs pos="60000">
                <a:schemeClr val="dk2"/>
              </a:gs>
              <a:gs pos="100000">
                <a:srgbClr val="746EB3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38" name="Google Shape;138;p60"/>
          <p:cNvSpPr txBox="1">
            <a:spLocks noGrp="1"/>
          </p:cNvSpPr>
          <p:nvPr>
            <p:ph type="title"/>
          </p:nvPr>
        </p:nvSpPr>
        <p:spPr>
          <a:xfrm>
            <a:off x="413146" y="411956"/>
            <a:ext cx="8323200" cy="99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lay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60"/>
          <p:cNvSpPr txBox="1">
            <a:spLocks noGrp="1"/>
          </p:cNvSpPr>
          <p:nvPr>
            <p:ph type="body" idx="1"/>
          </p:nvPr>
        </p:nvSpPr>
        <p:spPr>
          <a:xfrm>
            <a:off x="413148" y="1298531"/>
            <a:ext cx="2673000" cy="4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 b="0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lvl="1" indent="-228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140" name="Google Shape;140;p60"/>
          <p:cNvSpPr txBox="1">
            <a:spLocks noGrp="1"/>
          </p:cNvSpPr>
          <p:nvPr>
            <p:ph type="body" idx="2"/>
          </p:nvPr>
        </p:nvSpPr>
        <p:spPr>
          <a:xfrm>
            <a:off x="419607" y="1824228"/>
            <a:ext cx="2673000" cy="26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sz="1400"/>
            </a:lvl1pPr>
            <a:lvl2pPr marL="914400" lvl="1" indent="-3175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sz="1400"/>
            </a:lvl2pPr>
            <a:lvl3pPr marL="1371600" lvl="2" indent="-3175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sz="1400"/>
            </a:lvl3pPr>
            <a:lvl4pPr marL="1828800" lvl="3" indent="-3175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sz="1400"/>
            </a:lvl4pPr>
            <a:lvl5pPr marL="2286000" lvl="4" indent="-3175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sz="1400"/>
            </a:lvl5pPr>
            <a:lvl6pPr marL="2743200" lvl="5" indent="-3175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41" name="Google Shape;141;p60"/>
          <p:cNvSpPr txBox="1">
            <a:spLocks noGrp="1"/>
          </p:cNvSpPr>
          <p:nvPr>
            <p:ph type="body" idx="3"/>
          </p:nvPr>
        </p:nvSpPr>
        <p:spPr>
          <a:xfrm>
            <a:off x="3256180" y="1298531"/>
            <a:ext cx="2674500" cy="4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 b="0" cap="none">
                <a:solidFill>
                  <a:schemeClr val="lt1"/>
                </a:solidFill>
              </a:defRPr>
            </a:lvl1pPr>
            <a:lvl2pPr marL="914400" lvl="1" indent="-3175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42" name="Google Shape;142;p60"/>
          <p:cNvSpPr txBox="1">
            <a:spLocks noGrp="1"/>
          </p:cNvSpPr>
          <p:nvPr>
            <p:ph type="body" idx="4"/>
          </p:nvPr>
        </p:nvSpPr>
        <p:spPr>
          <a:xfrm>
            <a:off x="3256180" y="1820528"/>
            <a:ext cx="2631600" cy="26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115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300"/>
              <a:buChar char="•"/>
              <a:defRPr sz="1300"/>
            </a:lvl1pPr>
            <a:lvl2pPr marL="914400" lvl="1" indent="-31115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300"/>
              <a:buChar char="•"/>
              <a:defRPr sz="1300"/>
            </a:lvl2pPr>
            <a:lvl3pPr marL="1371600" lvl="2" indent="-31115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300"/>
              <a:buChar char="•"/>
              <a:defRPr sz="1300"/>
            </a:lvl3pPr>
            <a:lvl4pPr marL="1828800" lvl="3" indent="-31115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300"/>
              <a:buChar char="•"/>
              <a:defRPr sz="1300"/>
            </a:lvl4pPr>
            <a:lvl5pPr marL="2286000" lvl="4" indent="-31115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300"/>
              <a:buChar char="•"/>
              <a:defRPr sz="1300"/>
            </a:lvl5pPr>
            <a:lvl6pPr marL="2743200" lvl="5" indent="-3175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43" name="Google Shape;143;p60"/>
          <p:cNvSpPr txBox="1">
            <a:spLocks noGrp="1"/>
          </p:cNvSpPr>
          <p:nvPr>
            <p:ph type="body" idx="5"/>
          </p:nvPr>
        </p:nvSpPr>
        <p:spPr>
          <a:xfrm>
            <a:off x="6104744" y="1298531"/>
            <a:ext cx="2674500" cy="4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 b="0" cap="none">
                <a:solidFill>
                  <a:schemeClr val="lt1"/>
                </a:solidFill>
              </a:defRPr>
            </a:lvl1pPr>
            <a:lvl2pPr marL="914400" lvl="1" indent="-3175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44" name="Google Shape;144;p60"/>
          <p:cNvSpPr txBox="1">
            <a:spLocks noGrp="1"/>
          </p:cNvSpPr>
          <p:nvPr>
            <p:ph type="body" idx="6"/>
          </p:nvPr>
        </p:nvSpPr>
        <p:spPr>
          <a:xfrm>
            <a:off x="6104744" y="1820528"/>
            <a:ext cx="2631600" cy="26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115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300"/>
              <a:buChar char="•"/>
              <a:defRPr sz="1300"/>
            </a:lvl1pPr>
            <a:lvl2pPr marL="914400" lvl="1" indent="-31115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300"/>
              <a:buChar char="•"/>
              <a:defRPr sz="1300"/>
            </a:lvl2pPr>
            <a:lvl3pPr marL="1371600" lvl="2" indent="-31115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300"/>
              <a:buChar char="•"/>
              <a:defRPr sz="1300"/>
            </a:lvl3pPr>
            <a:lvl4pPr marL="1828800" lvl="3" indent="-31115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300"/>
              <a:buChar char="•"/>
              <a:defRPr sz="1300"/>
            </a:lvl4pPr>
            <a:lvl5pPr marL="2286000" lvl="4" indent="-31115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300"/>
              <a:buChar char="•"/>
              <a:defRPr sz="1300"/>
            </a:lvl5pPr>
            <a:lvl6pPr marL="2743200" lvl="5" indent="-3175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45" name="Google Shape;145;p60"/>
          <p:cNvSpPr txBox="1">
            <a:spLocks noGrp="1"/>
          </p:cNvSpPr>
          <p:nvPr>
            <p:ph type="dt" idx="10"/>
          </p:nvPr>
        </p:nvSpPr>
        <p:spPr>
          <a:xfrm>
            <a:off x="413147" y="4880409"/>
            <a:ext cx="1971600" cy="1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60"/>
          <p:cNvSpPr txBox="1">
            <a:spLocks noGrp="1"/>
          </p:cNvSpPr>
          <p:nvPr>
            <p:ph type="ftr" idx="11"/>
          </p:nvPr>
        </p:nvSpPr>
        <p:spPr>
          <a:xfrm>
            <a:off x="2519363" y="4880409"/>
            <a:ext cx="4784400" cy="1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60"/>
          <p:cNvSpPr txBox="1">
            <a:spLocks noGrp="1"/>
          </p:cNvSpPr>
          <p:nvPr>
            <p:ph type="sldNum" idx="12"/>
          </p:nvPr>
        </p:nvSpPr>
        <p:spPr>
          <a:xfrm>
            <a:off x="7461647" y="4880409"/>
            <a:ext cx="1269300" cy="1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_Resumo">
  <p:cSld name="12_Resumo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61"/>
          <p:cNvSpPr txBox="1">
            <a:spLocks noGrp="1"/>
          </p:cNvSpPr>
          <p:nvPr>
            <p:ph type="title"/>
          </p:nvPr>
        </p:nvSpPr>
        <p:spPr>
          <a:xfrm>
            <a:off x="413147" y="3381375"/>
            <a:ext cx="3375300" cy="11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61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28323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</p:sp>
      <p:sp>
        <p:nvSpPr>
          <p:cNvPr id="151" name="Google Shape;151;p61"/>
          <p:cNvSpPr txBox="1">
            <a:spLocks noGrp="1"/>
          </p:cNvSpPr>
          <p:nvPr>
            <p:ph type="body" idx="1"/>
          </p:nvPr>
        </p:nvSpPr>
        <p:spPr>
          <a:xfrm>
            <a:off x="3946808" y="3381375"/>
            <a:ext cx="4666200" cy="11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/>
            </a:lvl1pPr>
            <a:lvl2pPr marL="914400" lvl="1" indent="-228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3pPr>
            <a:lvl4pPr marL="1828800" lvl="3" indent="-228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4pPr>
            <a:lvl5pPr marL="2286000" lvl="4" indent="-228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5pPr>
            <a:lvl6pPr marL="2743200" lvl="5" indent="-3175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52" name="Google Shape;152;p61"/>
          <p:cNvSpPr txBox="1">
            <a:spLocks noGrp="1"/>
          </p:cNvSpPr>
          <p:nvPr>
            <p:ph type="dt" idx="10"/>
          </p:nvPr>
        </p:nvSpPr>
        <p:spPr>
          <a:xfrm>
            <a:off x="413147" y="4880409"/>
            <a:ext cx="1971600" cy="1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61"/>
          <p:cNvSpPr txBox="1">
            <a:spLocks noGrp="1"/>
          </p:cNvSpPr>
          <p:nvPr>
            <p:ph type="ftr" idx="11"/>
          </p:nvPr>
        </p:nvSpPr>
        <p:spPr>
          <a:xfrm>
            <a:off x="2519363" y="4880409"/>
            <a:ext cx="4784400" cy="1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61"/>
          <p:cNvSpPr txBox="1">
            <a:spLocks noGrp="1"/>
          </p:cNvSpPr>
          <p:nvPr>
            <p:ph type="sldNum" idx="12"/>
          </p:nvPr>
        </p:nvSpPr>
        <p:spPr>
          <a:xfrm>
            <a:off x="7461647" y="4880409"/>
            <a:ext cx="1269300" cy="1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  <p:sp>
        <p:nvSpPr>
          <p:cNvPr id="155" name="Google Shape;155;p61"/>
          <p:cNvSpPr/>
          <p:nvPr/>
        </p:nvSpPr>
        <p:spPr>
          <a:xfrm>
            <a:off x="919330" y="2889169"/>
            <a:ext cx="270000" cy="270000"/>
          </a:xfrm>
          <a:prstGeom prst="ellipse">
            <a:avLst/>
          </a:prstGeom>
          <a:gradFill>
            <a:gsLst>
              <a:gs pos="0">
                <a:schemeClr val="dk2"/>
              </a:gs>
              <a:gs pos="60000">
                <a:schemeClr val="dk2"/>
              </a:gs>
              <a:gs pos="100000">
                <a:srgbClr val="746EB3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de Título" type="title">
  <p:cSld name="TITLE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62"/>
          <p:cNvSpPr txBox="1">
            <a:spLocks noGrp="1"/>
          </p:cNvSpPr>
          <p:nvPr>
            <p:ph type="ctrTitle"/>
          </p:nvPr>
        </p:nvSpPr>
        <p:spPr>
          <a:xfrm>
            <a:off x="2519362" y="292380"/>
            <a:ext cx="6211500" cy="22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Play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62"/>
          <p:cNvSpPr txBox="1">
            <a:spLocks noGrp="1"/>
          </p:cNvSpPr>
          <p:nvPr>
            <p:ph type="subTitle" idx="1"/>
          </p:nvPr>
        </p:nvSpPr>
        <p:spPr>
          <a:xfrm>
            <a:off x="2519362" y="2652713"/>
            <a:ext cx="6211500" cy="191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/>
            </a:lvl2pPr>
            <a:lvl3pPr lvl="2" algn="ctr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3pPr>
            <a:lvl4pPr lvl="3" algn="ctr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4pPr>
            <a:lvl5pPr lvl="4" algn="ctr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59" name="Google Shape;159;p62"/>
          <p:cNvSpPr txBox="1">
            <a:spLocks noGrp="1"/>
          </p:cNvSpPr>
          <p:nvPr>
            <p:ph type="dt" idx="10"/>
          </p:nvPr>
        </p:nvSpPr>
        <p:spPr>
          <a:xfrm>
            <a:off x="413147" y="4880409"/>
            <a:ext cx="1971600" cy="1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62"/>
          <p:cNvSpPr txBox="1">
            <a:spLocks noGrp="1"/>
          </p:cNvSpPr>
          <p:nvPr>
            <p:ph type="ftr" idx="11"/>
          </p:nvPr>
        </p:nvSpPr>
        <p:spPr>
          <a:xfrm>
            <a:off x="2519363" y="4880409"/>
            <a:ext cx="4784400" cy="1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62"/>
          <p:cNvSpPr txBox="1">
            <a:spLocks noGrp="1"/>
          </p:cNvSpPr>
          <p:nvPr>
            <p:ph type="sldNum" idx="12"/>
          </p:nvPr>
        </p:nvSpPr>
        <p:spPr>
          <a:xfrm>
            <a:off x="7461647" y="4880409"/>
            <a:ext cx="1269300" cy="1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  <p:sp>
        <p:nvSpPr>
          <p:cNvPr id="162" name="Google Shape;162;p62"/>
          <p:cNvSpPr/>
          <p:nvPr/>
        </p:nvSpPr>
        <p:spPr>
          <a:xfrm rot="2700000">
            <a:off x="459616" y="361324"/>
            <a:ext cx="809496" cy="946621"/>
          </a:xfrm>
          <a:custGeom>
            <a:avLst/>
            <a:gdLst/>
            <a:ahLst/>
            <a:cxnLst/>
            <a:rect l="l" t="t" r="r" b="b"/>
            <a:pathLst>
              <a:path w="1080000" h="1262947" extrusionOk="0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0">
                <a:srgbClr val="2B274A"/>
              </a:gs>
              <a:gs pos="30000">
                <a:srgbClr val="2B274A"/>
              </a:gs>
              <a:gs pos="40000">
                <a:srgbClr val="453E75"/>
              </a:gs>
              <a:gs pos="60000">
                <a:srgbClr val="2B274A"/>
              </a:gs>
              <a:gs pos="100000">
                <a:schemeClr val="dk2"/>
              </a:gs>
            </a:gsLst>
            <a:lin ang="599887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63" name="Google Shape;163;p62"/>
          <p:cNvSpPr/>
          <p:nvPr/>
        </p:nvSpPr>
        <p:spPr>
          <a:xfrm rot="8100000">
            <a:off x="470015" y="621851"/>
            <a:ext cx="405172" cy="809920"/>
          </a:xfrm>
          <a:prstGeom prst="ellipse">
            <a:avLst/>
          </a:prstGeom>
          <a:gradFill>
            <a:gsLst>
              <a:gs pos="0">
                <a:srgbClr val="221F3B"/>
              </a:gs>
              <a:gs pos="50000">
                <a:srgbClr val="221F3B"/>
              </a:gs>
              <a:gs pos="100000">
                <a:srgbClr val="2B274A"/>
              </a:gs>
            </a:gsLst>
            <a:lin ang="5400012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64" name="Google Shape;164;p62"/>
          <p:cNvSpPr/>
          <p:nvPr/>
        </p:nvSpPr>
        <p:spPr>
          <a:xfrm>
            <a:off x="1350602" y="1854641"/>
            <a:ext cx="270000" cy="270000"/>
          </a:xfrm>
          <a:prstGeom prst="ellipse">
            <a:avLst/>
          </a:prstGeom>
          <a:gradFill>
            <a:gsLst>
              <a:gs pos="0">
                <a:schemeClr val="dk2"/>
              </a:gs>
              <a:gs pos="60000">
                <a:schemeClr val="dk2"/>
              </a:gs>
              <a:gs pos="100000">
                <a:srgbClr val="746EB3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grpSp>
        <p:nvGrpSpPr>
          <p:cNvPr id="165" name="Google Shape;165;p62"/>
          <p:cNvGrpSpPr/>
          <p:nvPr/>
        </p:nvGrpSpPr>
        <p:grpSpPr>
          <a:xfrm>
            <a:off x="968298" y="3224925"/>
            <a:ext cx="1562844" cy="1562844"/>
            <a:chOff x="4840714" y="3556951"/>
            <a:chExt cx="2083792" cy="2083792"/>
          </a:xfrm>
        </p:grpSpPr>
        <p:sp>
          <p:nvSpPr>
            <p:cNvPr id="166" name="Google Shape;166;p62"/>
            <p:cNvSpPr/>
            <p:nvPr/>
          </p:nvSpPr>
          <p:spPr>
            <a:xfrm rot="8100000" flipH="1">
              <a:off x="5006330" y="4192886"/>
              <a:ext cx="1851817" cy="925909"/>
            </a:xfrm>
            <a:custGeom>
              <a:avLst/>
              <a:gdLst/>
              <a:ahLst/>
              <a:cxnLst/>
              <a:rect l="l" t="t" r="r" b="b"/>
              <a:pathLst>
                <a:path w="2658746" h="1329373" extrusionOk="0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67" name="Google Shape;167;p62"/>
            <p:cNvSpPr/>
            <p:nvPr/>
          </p:nvSpPr>
          <p:spPr>
            <a:xfrm rot="8100000" flipH="1">
              <a:off x="4956702" y="4051292"/>
              <a:ext cx="1851817" cy="1095110"/>
            </a:xfrm>
            <a:custGeom>
              <a:avLst/>
              <a:gdLst/>
              <a:ahLst/>
              <a:cxnLst/>
              <a:rect l="l" t="t" r="r" b="b"/>
              <a:pathLst>
                <a:path w="2658746" h="1329373" extrusionOk="0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rgbClr val="746EB3">
                <a:alpha val="400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68" name="Google Shape;168;p62"/>
            <p:cNvSpPr/>
            <p:nvPr/>
          </p:nvSpPr>
          <p:spPr>
            <a:xfrm rot="2700000" flipH="1">
              <a:off x="6040495" y="3601733"/>
              <a:ext cx="106915" cy="466690"/>
            </a:xfrm>
            <a:prstGeom prst="ellipse">
              <a:avLst/>
            </a:prstGeom>
            <a:solidFill>
              <a:srgbClr val="2B274A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69" name="Google Shape;169;p62"/>
            <p:cNvSpPr/>
            <p:nvPr/>
          </p:nvSpPr>
          <p:spPr>
            <a:xfrm rot="2700000" flipH="1">
              <a:off x="5059469" y="4582759"/>
              <a:ext cx="106915" cy="466690"/>
            </a:xfrm>
            <a:prstGeom prst="ellipse">
              <a:avLst/>
            </a:prstGeom>
            <a:solidFill>
              <a:srgbClr val="2B274A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is Conteúdos" type="twoObj">
  <p:cSld name="TWO_OBJECTS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63"/>
          <p:cNvSpPr/>
          <p:nvPr/>
        </p:nvSpPr>
        <p:spPr>
          <a:xfrm>
            <a:off x="8302398" y="250031"/>
            <a:ext cx="270000" cy="270000"/>
          </a:xfrm>
          <a:prstGeom prst="ellipse">
            <a:avLst/>
          </a:prstGeom>
          <a:gradFill>
            <a:gsLst>
              <a:gs pos="0">
                <a:schemeClr val="dk2"/>
              </a:gs>
              <a:gs pos="60000">
                <a:schemeClr val="dk2"/>
              </a:gs>
              <a:gs pos="100000">
                <a:srgbClr val="746EB3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grpSp>
        <p:nvGrpSpPr>
          <p:cNvPr id="172" name="Google Shape;172;p63"/>
          <p:cNvGrpSpPr/>
          <p:nvPr/>
        </p:nvGrpSpPr>
        <p:grpSpPr>
          <a:xfrm>
            <a:off x="175052" y="4038015"/>
            <a:ext cx="620372" cy="621178"/>
            <a:chOff x="2895768" y="1234488"/>
            <a:chExt cx="827163" cy="828237"/>
          </a:xfrm>
        </p:grpSpPr>
        <p:sp>
          <p:nvSpPr>
            <p:cNvPr id="173" name="Google Shape;173;p63"/>
            <p:cNvSpPr/>
            <p:nvPr/>
          </p:nvSpPr>
          <p:spPr>
            <a:xfrm rot="2700000">
              <a:off x="3040791" y="1332636"/>
              <a:ext cx="538391" cy="629592"/>
            </a:xfrm>
            <a:custGeom>
              <a:avLst/>
              <a:gdLst/>
              <a:ahLst/>
              <a:cxnLst/>
              <a:rect l="l" t="t" r="r" b="b"/>
              <a:pathLst>
                <a:path w="1080000" h="1262947" extrusionOk="0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0">
                  <a:srgbClr val="2B274A"/>
                </a:gs>
                <a:gs pos="30000">
                  <a:srgbClr val="2B274A"/>
                </a:gs>
                <a:gs pos="40000">
                  <a:srgbClr val="453E75"/>
                </a:gs>
                <a:gs pos="60000">
                  <a:srgbClr val="2B274A"/>
                </a:gs>
                <a:gs pos="100000">
                  <a:schemeClr val="dk2"/>
                </a:gs>
              </a:gsLst>
              <a:lin ang="599887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74" name="Google Shape;174;p63"/>
            <p:cNvSpPr/>
            <p:nvPr/>
          </p:nvSpPr>
          <p:spPr>
            <a:xfrm rot="8100000">
              <a:off x="3047202" y="1506331"/>
              <a:ext cx="269832" cy="540088"/>
            </a:xfrm>
            <a:prstGeom prst="ellipse">
              <a:avLst/>
            </a:prstGeom>
            <a:gradFill>
              <a:gsLst>
                <a:gs pos="0">
                  <a:srgbClr val="221F3B"/>
                </a:gs>
                <a:gs pos="50000">
                  <a:srgbClr val="221F3B"/>
                </a:gs>
                <a:gs pos="100000">
                  <a:srgbClr val="2B274A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175" name="Google Shape;175;p63"/>
          <p:cNvSpPr txBox="1">
            <a:spLocks noGrp="1"/>
          </p:cNvSpPr>
          <p:nvPr>
            <p:ph type="title"/>
          </p:nvPr>
        </p:nvSpPr>
        <p:spPr>
          <a:xfrm>
            <a:off x="413147" y="411956"/>
            <a:ext cx="8317800" cy="99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lay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63"/>
          <p:cNvSpPr txBox="1">
            <a:spLocks noGrp="1"/>
          </p:cNvSpPr>
          <p:nvPr>
            <p:ph type="body" idx="1"/>
          </p:nvPr>
        </p:nvSpPr>
        <p:spPr>
          <a:xfrm>
            <a:off x="413147" y="1572881"/>
            <a:ext cx="4076700" cy="29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77" name="Google Shape;177;p63"/>
          <p:cNvSpPr txBox="1">
            <a:spLocks noGrp="1"/>
          </p:cNvSpPr>
          <p:nvPr>
            <p:ph type="body" idx="2"/>
          </p:nvPr>
        </p:nvSpPr>
        <p:spPr>
          <a:xfrm>
            <a:off x="4654154" y="1572881"/>
            <a:ext cx="4076700" cy="29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78" name="Google Shape;178;p63"/>
          <p:cNvSpPr txBox="1">
            <a:spLocks noGrp="1"/>
          </p:cNvSpPr>
          <p:nvPr>
            <p:ph type="dt" idx="10"/>
          </p:nvPr>
        </p:nvSpPr>
        <p:spPr>
          <a:xfrm>
            <a:off x="413147" y="4880409"/>
            <a:ext cx="1971600" cy="1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63"/>
          <p:cNvSpPr txBox="1">
            <a:spLocks noGrp="1"/>
          </p:cNvSpPr>
          <p:nvPr>
            <p:ph type="ftr" idx="11"/>
          </p:nvPr>
        </p:nvSpPr>
        <p:spPr>
          <a:xfrm>
            <a:off x="2519363" y="4880409"/>
            <a:ext cx="4784400" cy="1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80" name="Google Shape;180;p63"/>
          <p:cNvSpPr txBox="1">
            <a:spLocks noGrp="1"/>
          </p:cNvSpPr>
          <p:nvPr>
            <p:ph type="sldNum" idx="12"/>
          </p:nvPr>
        </p:nvSpPr>
        <p:spPr>
          <a:xfrm>
            <a:off x="7461647" y="4880409"/>
            <a:ext cx="1269300" cy="1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 branco" type="blank">
  <p:cSld name="BLANK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64"/>
          <p:cNvSpPr txBox="1">
            <a:spLocks noGrp="1"/>
          </p:cNvSpPr>
          <p:nvPr>
            <p:ph type="dt" idx="10"/>
          </p:nvPr>
        </p:nvSpPr>
        <p:spPr>
          <a:xfrm>
            <a:off x="413147" y="4880409"/>
            <a:ext cx="1971600" cy="1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64"/>
          <p:cNvSpPr txBox="1">
            <a:spLocks noGrp="1"/>
          </p:cNvSpPr>
          <p:nvPr>
            <p:ph type="ftr" idx="11"/>
          </p:nvPr>
        </p:nvSpPr>
        <p:spPr>
          <a:xfrm>
            <a:off x="2519363" y="4880409"/>
            <a:ext cx="4784400" cy="1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p64"/>
          <p:cNvSpPr txBox="1">
            <a:spLocks noGrp="1"/>
          </p:cNvSpPr>
          <p:nvPr>
            <p:ph type="sldNum" idx="12"/>
          </p:nvPr>
        </p:nvSpPr>
        <p:spPr>
          <a:xfrm>
            <a:off x="7461647" y="4880409"/>
            <a:ext cx="1269300" cy="1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údo com Legenda" type="objTx">
  <p:cSld name="OBJECT_WITH_CAPTION_TEXT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6" name="Google Shape;186;p65"/>
          <p:cNvGrpSpPr/>
          <p:nvPr/>
        </p:nvGrpSpPr>
        <p:grpSpPr>
          <a:xfrm>
            <a:off x="3564189" y="3617628"/>
            <a:ext cx="1243226" cy="1243226"/>
            <a:chOff x="2481038" y="2139593"/>
            <a:chExt cx="1657635" cy="1657635"/>
          </a:xfrm>
        </p:grpSpPr>
        <p:sp>
          <p:nvSpPr>
            <p:cNvPr id="187" name="Google Shape;187;p65"/>
            <p:cNvSpPr/>
            <p:nvPr/>
          </p:nvSpPr>
          <p:spPr>
            <a:xfrm rot="2700000">
              <a:off x="2769555" y="2336586"/>
              <a:ext cx="1080601" cy="1263649"/>
            </a:xfrm>
            <a:custGeom>
              <a:avLst/>
              <a:gdLst/>
              <a:ahLst/>
              <a:cxnLst/>
              <a:rect l="l" t="t" r="r" b="b"/>
              <a:pathLst>
                <a:path w="1080000" h="1262947" extrusionOk="0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0">
                  <a:srgbClr val="2B274A"/>
                </a:gs>
                <a:gs pos="30000">
                  <a:srgbClr val="2B274A"/>
                </a:gs>
                <a:gs pos="40000">
                  <a:srgbClr val="453E75"/>
                </a:gs>
                <a:gs pos="60000">
                  <a:srgbClr val="2B274A"/>
                </a:gs>
                <a:gs pos="100000">
                  <a:schemeClr val="dk2"/>
                </a:gs>
              </a:gsLst>
              <a:lin ang="599887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88" name="Google Shape;188;p65"/>
            <p:cNvSpPr/>
            <p:nvPr/>
          </p:nvSpPr>
          <p:spPr>
            <a:xfrm rot="8100000">
              <a:off x="2784153" y="2683432"/>
              <a:ext cx="540088" cy="1080176"/>
            </a:xfrm>
            <a:prstGeom prst="ellipse">
              <a:avLst/>
            </a:prstGeom>
            <a:gradFill>
              <a:gsLst>
                <a:gs pos="0">
                  <a:srgbClr val="221F3B"/>
                </a:gs>
                <a:gs pos="50000">
                  <a:srgbClr val="221F3B"/>
                </a:gs>
                <a:gs pos="100000">
                  <a:srgbClr val="2B274A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189" name="Google Shape;189;p65"/>
          <p:cNvSpPr txBox="1">
            <a:spLocks noGrp="1"/>
          </p:cNvSpPr>
          <p:nvPr>
            <p:ph type="title"/>
          </p:nvPr>
        </p:nvSpPr>
        <p:spPr>
          <a:xfrm>
            <a:off x="413147" y="411956"/>
            <a:ext cx="8317800" cy="7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lay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0" name="Google Shape;190;p65"/>
          <p:cNvSpPr txBox="1">
            <a:spLocks noGrp="1"/>
          </p:cNvSpPr>
          <p:nvPr>
            <p:ph type="body" idx="1"/>
          </p:nvPr>
        </p:nvSpPr>
        <p:spPr>
          <a:xfrm>
            <a:off x="3221831" y="1312545"/>
            <a:ext cx="5508900" cy="3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/>
            </a:lvl1pPr>
            <a:lvl2pPr marL="914400" lvl="1" indent="-304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/>
            </a:lvl2pPr>
            <a:lvl3pPr marL="1371600" lvl="2" indent="-304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/>
            </a:lvl3pPr>
            <a:lvl4pPr marL="1828800" lvl="3" indent="-304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/>
            </a:lvl4pPr>
            <a:lvl5pPr marL="2286000" lvl="4" indent="-304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/>
            </a:lvl5pPr>
            <a:lvl6pPr marL="2743200" lvl="5" indent="-32385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191" name="Google Shape;191;p65"/>
          <p:cNvSpPr txBox="1">
            <a:spLocks noGrp="1"/>
          </p:cNvSpPr>
          <p:nvPr>
            <p:ph type="body" idx="2"/>
          </p:nvPr>
        </p:nvSpPr>
        <p:spPr>
          <a:xfrm>
            <a:off x="413147" y="1312545"/>
            <a:ext cx="2674200" cy="3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92" name="Google Shape;192;p65"/>
          <p:cNvSpPr txBox="1">
            <a:spLocks noGrp="1"/>
          </p:cNvSpPr>
          <p:nvPr>
            <p:ph type="dt" idx="10"/>
          </p:nvPr>
        </p:nvSpPr>
        <p:spPr>
          <a:xfrm>
            <a:off x="413147" y="4880409"/>
            <a:ext cx="1971600" cy="1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3" name="Google Shape;193;p65"/>
          <p:cNvSpPr txBox="1">
            <a:spLocks noGrp="1"/>
          </p:cNvSpPr>
          <p:nvPr>
            <p:ph type="ftr" idx="11"/>
          </p:nvPr>
        </p:nvSpPr>
        <p:spPr>
          <a:xfrm>
            <a:off x="2519363" y="4880409"/>
            <a:ext cx="4784400" cy="1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4" name="Google Shape;194;p65"/>
          <p:cNvSpPr txBox="1">
            <a:spLocks noGrp="1"/>
          </p:cNvSpPr>
          <p:nvPr>
            <p:ph type="sldNum" idx="12"/>
          </p:nvPr>
        </p:nvSpPr>
        <p:spPr>
          <a:xfrm>
            <a:off x="7461647" y="4880409"/>
            <a:ext cx="1269300" cy="1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Agenda">
  <p:cSld name="2_Agenda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1"/>
          <p:cNvSpPr txBox="1">
            <a:spLocks noGrp="1"/>
          </p:cNvSpPr>
          <p:nvPr>
            <p:ph type="title"/>
          </p:nvPr>
        </p:nvSpPr>
        <p:spPr>
          <a:xfrm>
            <a:off x="413148" y="411956"/>
            <a:ext cx="2674200" cy="149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lay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51"/>
          <p:cNvSpPr txBox="1">
            <a:spLocks noGrp="1"/>
          </p:cNvSpPr>
          <p:nvPr>
            <p:ph type="body" idx="1"/>
          </p:nvPr>
        </p:nvSpPr>
        <p:spPr>
          <a:xfrm>
            <a:off x="413147" y="2007980"/>
            <a:ext cx="2674200" cy="25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/>
            </a:lvl1pPr>
            <a:lvl2pPr marL="914400" lvl="1" indent="-3175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2" name="Google Shape;22;p51"/>
          <p:cNvSpPr>
            <a:spLocks noGrp="1"/>
          </p:cNvSpPr>
          <p:nvPr>
            <p:ph type="pic" idx="2"/>
          </p:nvPr>
        </p:nvSpPr>
        <p:spPr>
          <a:xfrm>
            <a:off x="3906696" y="1197578"/>
            <a:ext cx="2586300" cy="25863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</p:sp>
      <p:sp>
        <p:nvSpPr>
          <p:cNvPr id="23" name="Google Shape;23;p51"/>
          <p:cNvSpPr>
            <a:spLocks noGrp="1"/>
          </p:cNvSpPr>
          <p:nvPr>
            <p:ph type="pic" idx="3"/>
          </p:nvPr>
        </p:nvSpPr>
        <p:spPr>
          <a:xfrm>
            <a:off x="6688931" y="447294"/>
            <a:ext cx="1697700" cy="16977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</p:sp>
      <p:sp>
        <p:nvSpPr>
          <p:cNvPr id="24" name="Google Shape;24;p51"/>
          <p:cNvSpPr>
            <a:spLocks noGrp="1"/>
          </p:cNvSpPr>
          <p:nvPr>
            <p:ph type="pic" idx="4"/>
          </p:nvPr>
        </p:nvSpPr>
        <p:spPr>
          <a:xfrm>
            <a:off x="6818709" y="2493550"/>
            <a:ext cx="2202600" cy="2202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</p:sp>
      <p:sp>
        <p:nvSpPr>
          <p:cNvPr id="25" name="Google Shape;25;p51"/>
          <p:cNvSpPr txBox="1">
            <a:spLocks noGrp="1"/>
          </p:cNvSpPr>
          <p:nvPr>
            <p:ph type="dt" idx="10"/>
          </p:nvPr>
        </p:nvSpPr>
        <p:spPr>
          <a:xfrm>
            <a:off x="413147" y="4880409"/>
            <a:ext cx="1971600" cy="1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1"/>
          <p:cNvSpPr txBox="1">
            <a:spLocks noGrp="1"/>
          </p:cNvSpPr>
          <p:nvPr>
            <p:ph type="ftr" idx="11"/>
          </p:nvPr>
        </p:nvSpPr>
        <p:spPr>
          <a:xfrm>
            <a:off x="2519363" y="4880409"/>
            <a:ext cx="4784400" cy="1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1"/>
          <p:cNvSpPr txBox="1">
            <a:spLocks noGrp="1"/>
          </p:cNvSpPr>
          <p:nvPr>
            <p:ph type="sldNum" idx="12"/>
          </p:nvPr>
        </p:nvSpPr>
        <p:spPr>
          <a:xfrm>
            <a:off x="7461647" y="4880409"/>
            <a:ext cx="1269300" cy="1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  <p:sp>
        <p:nvSpPr>
          <p:cNvPr id="28" name="Google Shape;28;p51"/>
          <p:cNvSpPr/>
          <p:nvPr/>
        </p:nvSpPr>
        <p:spPr>
          <a:xfrm>
            <a:off x="4911566" y="637625"/>
            <a:ext cx="270000" cy="270000"/>
          </a:xfrm>
          <a:prstGeom prst="ellipse">
            <a:avLst/>
          </a:prstGeom>
          <a:gradFill>
            <a:gsLst>
              <a:gs pos="0">
                <a:schemeClr val="dk2"/>
              </a:gs>
              <a:gs pos="60000">
                <a:schemeClr val="dk2"/>
              </a:gs>
              <a:gs pos="100000">
                <a:srgbClr val="746EB3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grpSp>
        <p:nvGrpSpPr>
          <p:cNvPr id="29" name="Google Shape;29;p51"/>
          <p:cNvGrpSpPr/>
          <p:nvPr/>
        </p:nvGrpSpPr>
        <p:grpSpPr>
          <a:xfrm>
            <a:off x="4189530" y="4194464"/>
            <a:ext cx="621179" cy="620372"/>
            <a:chOff x="3393298" y="4842044"/>
            <a:chExt cx="828239" cy="827162"/>
          </a:xfrm>
        </p:grpSpPr>
        <p:sp>
          <p:nvSpPr>
            <p:cNvPr id="30" name="Google Shape;30;p51"/>
            <p:cNvSpPr/>
            <p:nvPr/>
          </p:nvSpPr>
          <p:spPr>
            <a:xfrm rot="8100000">
              <a:off x="3539397" y="4941466"/>
              <a:ext cx="538391" cy="629592"/>
            </a:xfrm>
            <a:custGeom>
              <a:avLst/>
              <a:gdLst/>
              <a:ahLst/>
              <a:cxnLst/>
              <a:rect l="l" t="t" r="r" b="b"/>
              <a:pathLst>
                <a:path w="1080000" h="1262947" extrusionOk="0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0">
                  <a:srgbClr val="2B274A"/>
                </a:gs>
                <a:gs pos="30000">
                  <a:srgbClr val="2B274A"/>
                </a:gs>
                <a:gs pos="40000">
                  <a:srgbClr val="3B3666"/>
                </a:gs>
                <a:gs pos="60000">
                  <a:srgbClr val="2B274A"/>
                </a:gs>
                <a:gs pos="100000">
                  <a:schemeClr val="dk2"/>
                </a:gs>
              </a:gsLst>
              <a:lin ang="599887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31" name="Google Shape;31;p51"/>
            <p:cNvSpPr/>
            <p:nvPr/>
          </p:nvSpPr>
          <p:spPr>
            <a:xfrm rot="-8100000">
              <a:off x="3544732" y="4858350"/>
              <a:ext cx="269832" cy="540088"/>
            </a:xfrm>
            <a:prstGeom prst="ellipse">
              <a:avLst/>
            </a:prstGeom>
            <a:gradFill>
              <a:gsLst>
                <a:gs pos="0">
                  <a:srgbClr val="453E75">
                    <a:alpha val="31372"/>
                  </a:srgbClr>
                </a:gs>
                <a:gs pos="100000">
                  <a:srgbClr val="59EFC0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_Conteúdo da coluna 2 (slide de comparação)" type="twoTxTwoObj">
  <p:cSld name="TWO_OBJECTS_WITH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2"/>
          <p:cNvSpPr/>
          <p:nvPr/>
        </p:nvSpPr>
        <p:spPr>
          <a:xfrm>
            <a:off x="8318709" y="4420100"/>
            <a:ext cx="270000" cy="270000"/>
          </a:xfrm>
          <a:prstGeom prst="ellipse">
            <a:avLst/>
          </a:prstGeom>
          <a:gradFill>
            <a:gsLst>
              <a:gs pos="0">
                <a:schemeClr val="dk2"/>
              </a:gs>
              <a:gs pos="60000">
                <a:schemeClr val="dk2"/>
              </a:gs>
              <a:gs pos="100000">
                <a:srgbClr val="746EB3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4" name="Google Shape;34;p52"/>
          <p:cNvSpPr/>
          <p:nvPr/>
        </p:nvSpPr>
        <p:spPr>
          <a:xfrm>
            <a:off x="8588709" y="4370909"/>
            <a:ext cx="284400" cy="270000"/>
          </a:xfrm>
          <a:prstGeom prst="rect">
            <a:avLst/>
          </a:prstGeom>
          <a:solidFill>
            <a:schemeClr val="dk2">
              <a:alpha val="80000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5" name="Google Shape;35;p52"/>
          <p:cNvSpPr txBox="1">
            <a:spLocks noGrp="1"/>
          </p:cNvSpPr>
          <p:nvPr>
            <p:ph type="title"/>
          </p:nvPr>
        </p:nvSpPr>
        <p:spPr>
          <a:xfrm>
            <a:off x="413146" y="411956"/>
            <a:ext cx="8323200" cy="99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lay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52"/>
          <p:cNvSpPr txBox="1">
            <a:spLocks noGrp="1"/>
          </p:cNvSpPr>
          <p:nvPr>
            <p:ph type="body" idx="1"/>
          </p:nvPr>
        </p:nvSpPr>
        <p:spPr>
          <a:xfrm>
            <a:off x="413148" y="1298531"/>
            <a:ext cx="4077900" cy="4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 b="0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lvl="1" indent="-228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37" name="Google Shape;37;p52"/>
          <p:cNvSpPr txBox="1">
            <a:spLocks noGrp="1"/>
          </p:cNvSpPr>
          <p:nvPr>
            <p:ph type="body" idx="2"/>
          </p:nvPr>
        </p:nvSpPr>
        <p:spPr>
          <a:xfrm>
            <a:off x="413147" y="1820528"/>
            <a:ext cx="4071900" cy="26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/>
            </a:lvl1pPr>
            <a:lvl2pPr marL="914400" lvl="1" indent="-304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/>
            </a:lvl2pPr>
            <a:lvl3pPr marL="1371600" lvl="2" indent="-304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/>
            </a:lvl3pPr>
            <a:lvl4pPr marL="1828800" lvl="3" indent="-304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/>
            </a:lvl4pPr>
            <a:lvl5pPr marL="2286000" lvl="4" indent="-304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/>
            </a:lvl5pPr>
            <a:lvl6pPr marL="2743200" lvl="5" indent="-3175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38" name="Google Shape;38;p52"/>
          <p:cNvSpPr txBox="1">
            <a:spLocks noGrp="1"/>
          </p:cNvSpPr>
          <p:nvPr>
            <p:ph type="body" idx="3"/>
          </p:nvPr>
        </p:nvSpPr>
        <p:spPr>
          <a:xfrm>
            <a:off x="4659018" y="1298531"/>
            <a:ext cx="4077300" cy="4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 b="0" cap="none">
                <a:solidFill>
                  <a:schemeClr val="lt1"/>
                </a:solidFill>
              </a:defRPr>
            </a:lvl1pPr>
            <a:lvl2pPr marL="914400" lvl="1" indent="-3175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39" name="Google Shape;39;p52"/>
          <p:cNvSpPr txBox="1">
            <a:spLocks noGrp="1"/>
          </p:cNvSpPr>
          <p:nvPr>
            <p:ph type="body" idx="4"/>
          </p:nvPr>
        </p:nvSpPr>
        <p:spPr>
          <a:xfrm>
            <a:off x="4659017" y="1820528"/>
            <a:ext cx="4077300" cy="26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/>
            </a:lvl1pPr>
            <a:lvl2pPr marL="914400" lvl="1" indent="-304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/>
            </a:lvl2pPr>
            <a:lvl3pPr marL="1371600" lvl="2" indent="-304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/>
            </a:lvl3pPr>
            <a:lvl4pPr marL="1828800" lvl="3" indent="-304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/>
            </a:lvl4pPr>
            <a:lvl5pPr marL="2286000" lvl="4" indent="-304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/>
            </a:lvl5pPr>
            <a:lvl6pPr marL="2743200" lvl="5" indent="-3175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52"/>
          <p:cNvSpPr txBox="1">
            <a:spLocks noGrp="1"/>
          </p:cNvSpPr>
          <p:nvPr>
            <p:ph type="dt" idx="10"/>
          </p:nvPr>
        </p:nvSpPr>
        <p:spPr>
          <a:xfrm>
            <a:off x="413147" y="4880409"/>
            <a:ext cx="1971600" cy="1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52"/>
          <p:cNvSpPr txBox="1">
            <a:spLocks noGrp="1"/>
          </p:cNvSpPr>
          <p:nvPr>
            <p:ph type="ftr" idx="11"/>
          </p:nvPr>
        </p:nvSpPr>
        <p:spPr>
          <a:xfrm>
            <a:off x="2519363" y="4880409"/>
            <a:ext cx="4784400" cy="1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52"/>
          <p:cNvSpPr txBox="1">
            <a:spLocks noGrp="1"/>
          </p:cNvSpPr>
          <p:nvPr>
            <p:ph type="sldNum" idx="12"/>
          </p:nvPr>
        </p:nvSpPr>
        <p:spPr>
          <a:xfrm>
            <a:off x="7461647" y="4880409"/>
            <a:ext cx="1269300" cy="1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Quebra de seção">
  <p:cSld name="4_Quebra de seção">
    <p:bg>
      <p:bgPr>
        <a:solidFill>
          <a:schemeClr val="dk1"/>
        </a:solid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53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</p:sp>
      <p:sp>
        <p:nvSpPr>
          <p:cNvPr id="45" name="Google Shape;45;p53"/>
          <p:cNvSpPr txBox="1">
            <a:spLocks noGrp="1"/>
          </p:cNvSpPr>
          <p:nvPr>
            <p:ph type="dt" idx="10"/>
          </p:nvPr>
        </p:nvSpPr>
        <p:spPr>
          <a:xfrm>
            <a:off x="413147" y="4880409"/>
            <a:ext cx="1971600" cy="1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53"/>
          <p:cNvSpPr txBox="1">
            <a:spLocks noGrp="1"/>
          </p:cNvSpPr>
          <p:nvPr>
            <p:ph type="ftr" idx="11"/>
          </p:nvPr>
        </p:nvSpPr>
        <p:spPr>
          <a:xfrm>
            <a:off x="2519363" y="4880409"/>
            <a:ext cx="4784400" cy="1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53"/>
          <p:cNvSpPr txBox="1">
            <a:spLocks noGrp="1"/>
          </p:cNvSpPr>
          <p:nvPr>
            <p:ph type="sldNum" idx="12"/>
          </p:nvPr>
        </p:nvSpPr>
        <p:spPr>
          <a:xfrm>
            <a:off x="7461647" y="4880409"/>
            <a:ext cx="1269300" cy="1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  <p:sp>
        <p:nvSpPr>
          <p:cNvPr id="48" name="Google Shape;48;p53"/>
          <p:cNvSpPr/>
          <p:nvPr/>
        </p:nvSpPr>
        <p:spPr>
          <a:xfrm>
            <a:off x="0" y="4330297"/>
            <a:ext cx="9144000" cy="813300"/>
          </a:xfrm>
          <a:prstGeom prst="rect">
            <a:avLst/>
          </a:prstGeom>
          <a:gradFill>
            <a:gsLst>
              <a:gs pos="0">
                <a:srgbClr val="1B192E">
                  <a:alpha val="0"/>
                </a:srgbClr>
              </a:gs>
              <a:gs pos="28000">
                <a:srgbClr val="1B192E">
                  <a:alpha val="0"/>
                </a:srgbClr>
              </a:gs>
              <a:gs pos="90000">
                <a:srgbClr val="1B192E">
                  <a:alpha val="60000"/>
                </a:srgbClr>
              </a:gs>
              <a:gs pos="100000">
                <a:srgbClr val="1B192E">
                  <a:alpha val="6000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9" name="Google Shape;49;p53"/>
          <p:cNvSpPr/>
          <p:nvPr/>
        </p:nvSpPr>
        <p:spPr>
          <a:xfrm rot="10800000">
            <a:off x="0" y="-4"/>
            <a:ext cx="6750000" cy="5143500"/>
          </a:xfrm>
          <a:prstGeom prst="rect">
            <a:avLst/>
          </a:prstGeom>
          <a:gradFill>
            <a:gsLst>
              <a:gs pos="0">
                <a:srgbClr val="1B192E">
                  <a:alpha val="0"/>
                </a:srgbClr>
              </a:gs>
              <a:gs pos="50000">
                <a:srgbClr val="1B192E">
                  <a:alpha val="60000"/>
                </a:srgbClr>
              </a:gs>
              <a:gs pos="100000">
                <a:srgbClr val="1B192E">
                  <a:alpha val="6000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50" name="Google Shape;50;p53"/>
          <p:cNvSpPr txBox="1">
            <a:spLocks noGrp="1"/>
          </p:cNvSpPr>
          <p:nvPr>
            <p:ph type="ctrTitle"/>
          </p:nvPr>
        </p:nvSpPr>
        <p:spPr>
          <a:xfrm>
            <a:off x="413147" y="411956"/>
            <a:ext cx="4077900" cy="223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Play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53"/>
          <p:cNvSpPr txBox="1">
            <a:spLocks noGrp="1"/>
          </p:cNvSpPr>
          <p:nvPr>
            <p:ph type="subTitle" idx="1"/>
          </p:nvPr>
        </p:nvSpPr>
        <p:spPr>
          <a:xfrm>
            <a:off x="413147" y="2862543"/>
            <a:ext cx="4077900" cy="16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1pPr>
            <a:lvl2pPr lvl="1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lvl="2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lvl="3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lvl="4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_Fechamento">
  <p:cSld name="13_Fechamento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54"/>
          <p:cNvSpPr txBox="1">
            <a:spLocks noGrp="1"/>
          </p:cNvSpPr>
          <p:nvPr>
            <p:ph type="ctrTitle"/>
          </p:nvPr>
        </p:nvSpPr>
        <p:spPr>
          <a:xfrm>
            <a:off x="413147" y="411956"/>
            <a:ext cx="4077900" cy="223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54"/>
          <p:cNvSpPr txBox="1">
            <a:spLocks noGrp="1"/>
          </p:cNvSpPr>
          <p:nvPr>
            <p:ph type="subTitle" idx="1"/>
          </p:nvPr>
        </p:nvSpPr>
        <p:spPr>
          <a:xfrm>
            <a:off x="413147" y="2870707"/>
            <a:ext cx="4077900" cy="16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1pPr>
            <a:lvl2pPr lvl="1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lvl="2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lvl="3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lvl="4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55" name="Google Shape;55;p54"/>
          <p:cNvSpPr>
            <a:spLocks noGrp="1"/>
          </p:cNvSpPr>
          <p:nvPr>
            <p:ph type="pic" idx="2"/>
          </p:nvPr>
        </p:nvSpPr>
        <p:spPr>
          <a:xfrm>
            <a:off x="4917186" y="411480"/>
            <a:ext cx="3813000" cy="21603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</p:sp>
      <p:sp>
        <p:nvSpPr>
          <p:cNvPr id="56" name="Google Shape;56;p54"/>
          <p:cNvSpPr>
            <a:spLocks noGrp="1"/>
          </p:cNvSpPr>
          <p:nvPr>
            <p:ph type="pic" idx="3"/>
          </p:nvPr>
        </p:nvSpPr>
        <p:spPr>
          <a:xfrm>
            <a:off x="4917186" y="2571750"/>
            <a:ext cx="3813000" cy="21603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</p:sp>
      <p:grpSp>
        <p:nvGrpSpPr>
          <p:cNvPr id="57" name="Google Shape;57;p54"/>
          <p:cNvGrpSpPr/>
          <p:nvPr/>
        </p:nvGrpSpPr>
        <p:grpSpPr>
          <a:xfrm>
            <a:off x="8272564" y="-160295"/>
            <a:ext cx="1282313" cy="1280077"/>
            <a:chOff x="11030092" y="-213728"/>
            <a:chExt cx="1709751" cy="1706769"/>
          </a:xfrm>
        </p:grpSpPr>
        <p:sp>
          <p:nvSpPr>
            <p:cNvPr id="58" name="Google Shape;58;p54"/>
            <p:cNvSpPr/>
            <p:nvPr/>
          </p:nvSpPr>
          <p:spPr>
            <a:xfrm rot="-2700000">
              <a:off x="11161420" y="125060"/>
              <a:ext cx="1342421" cy="927500"/>
            </a:xfrm>
            <a:custGeom>
              <a:avLst/>
              <a:gdLst/>
              <a:ahLst/>
              <a:cxnLst/>
              <a:rect l="l" t="t" r="r" b="b"/>
              <a:pathLst>
                <a:path w="1341675" h="926985" extrusionOk="0">
                  <a:moveTo>
                    <a:pt x="1049126" y="8962"/>
                  </a:moveTo>
                  <a:lnTo>
                    <a:pt x="1341675" y="301511"/>
                  </a:lnTo>
                  <a:lnTo>
                    <a:pt x="1130649" y="512537"/>
                  </a:lnTo>
                  <a:lnTo>
                    <a:pt x="1107397" y="499917"/>
                  </a:lnTo>
                  <a:cubicBezTo>
                    <a:pt x="1051945" y="476462"/>
                    <a:pt x="990979" y="463493"/>
                    <a:pt x="926985" y="463493"/>
                  </a:cubicBezTo>
                  <a:cubicBezTo>
                    <a:pt x="671005" y="463493"/>
                    <a:pt x="463493" y="671005"/>
                    <a:pt x="463493" y="926985"/>
                  </a:cubicBezTo>
                  <a:lnTo>
                    <a:pt x="0" y="926985"/>
                  </a:lnTo>
                  <a:cubicBezTo>
                    <a:pt x="0" y="415026"/>
                    <a:pt x="415025" y="0"/>
                    <a:pt x="926985" y="0"/>
                  </a:cubicBezTo>
                  <a:cubicBezTo>
                    <a:pt x="958982" y="0"/>
                    <a:pt x="990601" y="1621"/>
                    <a:pt x="1021763" y="478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59" name="Google Shape;59;p54"/>
            <p:cNvSpPr/>
            <p:nvPr/>
          </p:nvSpPr>
          <p:spPr>
            <a:xfrm rot="2700000">
              <a:off x="11798445" y="994116"/>
              <a:ext cx="106915" cy="46669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60" name="Google Shape;60;p54"/>
            <p:cNvSpPr/>
            <p:nvPr/>
          </p:nvSpPr>
          <p:spPr>
            <a:xfrm rot="-2700000">
              <a:off x="11228686" y="129232"/>
              <a:ext cx="1338199" cy="1043501"/>
            </a:xfrm>
            <a:custGeom>
              <a:avLst/>
              <a:gdLst/>
              <a:ahLst/>
              <a:cxnLst/>
              <a:rect l="l" t="t" r="r" b="b"/>
              <a:pathLst>
                <a:path w="1337455" h="1042921" extrusionOk="0">
                  <a:moveTo>
                    <a:pt x="1084058" y="16081"/>
                  </a:moveTo>
                  <a:lnTo>
                    <a:pt x="1337455" y="269477"/>
                  </a:lnTo>
                  <a:lnTo>
                    <a:pt x="1060775" y="546158"/>
                  </a:lnTo>
                  <a:lnTo>
                    <a:pt x="1020394" y="532055"/>
                  </a:lnTo>
                  <a:cubicBezTo>
                    <a:pt x="990222" y="525109"/>
                    <a:pt x="958982" y="521461"/>
                    <a:pt x="926985" y="521461"/>
                  </a:cubicBezTo>
                  <a:cubicBezTo>
                    <a:pt x="671005" y="521461"/>
                    <a:pt x="463493" y="754927"/>
                    <a:pt x="463492" y="1042921"/>
                  </a:cubicBezTo>
                  <a:lnTo>
                    <a:pt x="0" y="1042921"/>
                  </a:lnTo>
                  <a:cubicBezTo>
                    <a:pt x="0" y="466932"/>
                    <a:pt x="415025" y="0"/>
                    <a:pt x="926984" y="0"/>
                  </a:cubicBezTo>
                  <a:cubicBezTo>
                    <a:pt x="958982" y="0"/>
                    <a:pt x="990600" y="1824"/>
                    <a:pt x="1021763" y="5384"/>
                  </a:cubicBezTo>
                  <a:close/>
                </a:path>
              </a:pathLst>
            </a:custGeom>
            <a:solidFill>
              <a:srgbClr val="746EB3">
                <a:alpha val="400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grpSp>
        <p:nvGrpSpPr>
          <p:cNvPr id="61" name="Google Shape;61;p54"/>
          <p:cNvGrpSpPr/>
          <p:nvPr/>
        </p:nvGrpSpPr>
        <p:grpSpPr>
          <a:xfrm>
            <a:off x="433336" y="4134004"/>
            <a:ext cx="621179" cy="620372"/>
            <a:chOff x="10462655" y="1408306"/>
            <a:chExt cx="828239" cy="827162"/>
          </a:xfrm>
        </p:grpSpPr>
        <p:sp>
          <p:nvSpPr>
            <p:cNvPr id="62" name="Google Shape;62;p54"/>
            <p:cNvSpPr/>
            <p:nvPr/>
          </p:nvSpPr>
          <p:spPr>
            <a:xfrm rot="8100000">
              <a:off x="10608754" y="1507728"/>
              <a:ext cx="538391" cy="629592"/>
            </a:xfrm>
            <a:custGeom>
              <a:avLst/>
              <a:gdLst/>
              <a:ahLst/>
              <a:cxnLst/>
              <a:rect l="l" t="t" r="r" b="b"/>
              <a:pathLst>
                <a:path w="1080000" h="1262947" extrusionOk="0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0">
                  <a:srgbClr val="2B274A"/>
                </a:gs>
                <a:gs pos="30000">
                  <a:srgbClr val="2B274A"/>
                </a:gs>
                <a:gs pos="40000">
                  <a:srgbClr val="3B3666"/>
                </a:gs>
                <a:gs pos="60000">
                  <a:srgbClr val="2B274A"/>
                </a:gs>
                <a:gs pos="100000">
                  <a:schemeClr val="dk2"/>
                </a:gs>
              </a:gsLst>
              <a:lin ang="599887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63" name="Google Shape;63;p54"/>
            <p:cNvSpPr/>
            <p:nvPr/>
          </p:nvSpPr>
          <p:spPr>
            <a:xfrm rot="-8100000">
              <a:off x="10614089" y="1424612"/>
              <a:ext cx="269832" cy="540088"/>
            </a:xfrm>
            <a:prstGeom prst="ellipse">
              <a:avLst/>
            </a:prstGeom>
            <a:solidFill>
              <a:srgbClr val="2B274A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64" name="Google Shape;64;p54"/>
          <p:cNvSpPr txBox="1">
            <a:spLocks noGrp="1"/>
          </p:cNvSpPr>
          <p:nvPr>
            <p:ph type="dt" idx="10"/>
          </p:nvPr>
        </p:nvSpPr>
        <p:spPr>
          <a:xfrm>
            <a:off x="413147" y="4880409"/>
            <a:ext cx="1971600" cy="1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54"/>
          <p:cNvSpPr txBox="1">
            <a:spLocks noGrp="1"/>
          </p:cNvSpPr>
          <p:nvPr>
            <p:ph type="ftr" idx="11"/>
          </p:nvPr>
        </p:nvSpPr>
        <p:spPr>
          <a:xfrm>
            <a:off x="2519363" y="4880409"/>
            <a:ext cx="4784400" cy="1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54"/>
          <p:cNvSpPr txBox="1">
            <a:spLocks noGrp="1"/>
          </p:cNvSpPr>
          <p:nvPr>
            <p:ph type="sldNum" idx="12"/>
          </p:nvPr>
        </p:nvSpPr>
        <p:spPr>
          <a:xfrm>
            <a:off x="7461647" y="4880409"/>
            <a:ext cx="1269300" cy="1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  <p:sp>
        <p:nvSpPr>
          <p:cNvPr id="67" name="Google Shape;67;p54"/>
          <p:cNvSpPr/>
          <p:nvPr/>
        </p:nvSpPr>
        <p:spPr>
          <a:xfrm>
            <a:off x="3977884" y="4070409"/>
            <a:ext cx="810000" cy="810000"/>
          </a:xfrm>
          <a:prstGeom prst="ellipse">
            <a:avLst/>
          </a:prstGeom>
          <a:gradFill>
            <a:gsLst>
              <a:gs pos="0">
                <a:srgbClr val="1B182E"/>
              </a:gs>
              <a:gs pos="60000">
                <a:srgbClr val="1B182E"/>
              </a:gs>
              <a:gs pos="100000">
                <a:srgbClr val="746EB3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Introdução">
  <p:cSld name="3_Introdução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55"/>
          <p:cNvSpPr txBox="1">
            <a:spLocks noGrp="1"/>
          </p:cNvSpPr>
          <p:nvPr>
            <p:ph type="title"/>
          </p:nvPr>
        </p:nvSpPr>
        <p:spPr>
          <a:xfrm>
            <a:off x="413147" y="3380400"/>
            <a:ext cx="3375300" cy="11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55"/>
          <p:cNvSpPr>
            <a:spLocks noGrp="1"/>
          </p:cNvSpPr>
          <p:nvPr>
            <p:ph type="pic" idx="2"/>
          </p:nvPr>
        </p:nvSpPr>
        <p:spPr>
          <a:xfrm>
            <a:off x="0" y="0"/>
            <a:ext cx="2290500" cy="28323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</p:sp>
      <p:sp>
        <p:nvSpPr>
          <p:cNvPr id="71" name="Google Shape;71;p55"/>
          <p:cNvSpPr>
            <a:spLocks noGrp="1"/>
          </p:cNvSpPr>
          <p:nvPr>
            <p:ph type="pic" idx="3"/>
          </p:nvPr>
        </p:nvSpPr>
        <p:spPr>
          <a:xfrm>
            <a:off x="2290572" y="0"/>
            <a:ext cx="2290500" cy="28323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</p:sp>
      <p:sp>
        <p:nvSpPr>
          <p:cNvPr id="72" name="Google Shape;72;p55"/>
          <p:cNvSpPr>
            <a:spLocks noGrp="1"/>
          </p:cNvSpPr>
          <p:nvPr>
            <p:ph type="pic" idx="4"/>
          </p:nvPr>
        </p:nvSpPr>
        <p:spPr>
          <a:xfrm>
            <a:off x="4562856" y="0"/>
            <a:ext cx="2290500" cy="28323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</p:sp>
      <p:sp>
        <p:nvSpPr>
          <p:cNvPr id="73" name="Google Shape;73;p55"/>
          <p:cNvSpPr>
            <a:spLocks noGrp="1"/>
          </p:cNvSpPr>
          <p:nvPr>
            <p:ph type="pic" idx="5"/>
          </p:nvPr>
        </p:nvSpPr>
        <p:spPr>
          <a:xfrm>
            <a:off x="6853428" y="0"/>
            <a:ext cx="2290500" cy="28323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</p:sp>
      <p:sp>
        <p:nvSpPr>
          <p:cNvPr id="74" name="Google Shape;74;p55"/>
          <p:cNvSpPr txBox="1">
            <a:spLocks noGrp="1"/>
          </p:cNvSpPr>
          <p:nvPr>
            <p:ph type="dt" idx="10"/>
          </p:nvPr>
        </p:nvSpPr>
        <p:spPr>
          <a:xfrm>
            <a:off x="413147" y="4880409"/>
            <a:ext cx="1971600" cy="1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55"/>
          <p:cNvSpPr txBox="1">
            <a:spLocks noGrp="1"/>
          </p:cNvSpPr>
          <p:nvPr>
            <p:ph type="ftr" idx="11"/>
          </p:nvPr>
        </p:nvSpPr>
        <p:spPr>
          <a:xfrm>
            <a:off x="2519363" y="4880409"/>
            <a:ext cx="4784400" cy="1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55"/>
          <p:cNvSpPr txBox="1">
            <a:spLocks noGrp="1"/>
          </p:cNvSpPr>
          <p:nvPr>
            <p:ph type="sldNum" idx="12"/>
          </p:nvPr>
        </p:nvSpPr>
        <p:spPr>
          <a:xfrm>
            <a:off x="7461647" y="4880409"/>
            <a:ext cx="1269300" cy="1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  <p:sp>
        <p:nvSpPr>
          <p:cNvPr id="77" name="Google Shape;77;p55"/>
          <p:cNvSpPr txBox="1">
            <a:spLocks noGrp="1"/>
          </p:cNvSpPr>
          <p:nvPr>
            <p:ph type="body" idx="1"/>
          </p:nvPr>
        </p:nvSpPr>
        <p:spPr>
          <a:xfrm>
            <a:off x="3946808" y="3381375"/>
            <a:ext cx="4666200" cy="11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238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sz="1500"/>
            </a:lvl1pPr>
            <a:lvl2pPr marL="914400" lvl="1" indent="-228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3pPr>
            <a:lvl4pPr marL="1828800" lvl="3" indent="-228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4pPr>
            <a:lvl5pPr marL="2286000" lvl="4" indent="-228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5pPr>
            <a:lvl6pPr marL="2743200" lvl="5" indent="-3175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Quebra de seção">
  <p:cSld name="5_Quebra de seção">
    <p:bg>
      <p:bgPr>
        <a:solidFill>
          <a:schemeClr val="dk1"/>
        </a:solid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56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sp>
      <p:sp>
        <p:nvSpPr>
          <p:cNvPr id="80" name="Google Shape;80;p56"/>
          <p:cNvSpPr txBox="1">
            <a:spLocks noGrp="1"/>
          </p:cNvSpPr>
          <p:nvPr>
            <p:ph type="subTitle" idx="1"/>
          </p:nvPr>
        </p:nvSpPr>
        <p:spPr>
          <a:xfrm>
            <a:off x="0" y="2667961"/>
            <a:ext cx="4980300" cy="2475600"/>
          </a:xfrm>
          <a:prstGeom prst="rect">
            <a:avLst/>
          </a:prstGeom>
          <a:gradFill>
            <a:gsLst>
              <a:gs pos="0">
                <a:srgbClr val="1B192E">
                  <a:alpha val="0"/>
                </a:srgbClr>
              </a:gs>
              <a:gs pos="50000">
                <a:srgbClr val="1B192E">
                  <a:alpha val="60000"/>
                </a:srgbClr>
              </a:gs>
              <a:gs pos="100000">
                <a:srgbClr val="1B192E">
                  <a:alpha val="6000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/>
            </a:lvl1pPr>
            <a:lvl2pPr lvl="1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lvl="2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lvl="3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lvl="4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56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4980300" cy="2651700"/>
          </a:xfrm>
          <a:prstGeom prst="rect">
            <a:avLst/>
          </a:prstGeom>
          <a:gradFill>
            <a:gsLst>
              <a:gs pos="0">
                <a:srgbClr val="1B192E">
                  <a:alpha val="0"/>
                </a:srgbClr>
              </a:gs>
              <a:gs pos="50000">
                <a:srgbClr val="1B192E">
                  <a:alpha val="68235"/>
                </a:srgbClr>
              </a:gs>
              <a:gs pos="100000">
                <a:srgbClr val="1B192E">
                  <a:alpha val="68235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Play"/>
              <a:buNone/>
              <a:defRPr sz="4800"/>
            </a:lvl1pPr>
            <a:lvl2pPr lvl="1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Linha do tempo da Tabela do Gráfico" type="obj">
  <p:cSld name="OBJECT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oogle Shape;83;p57"/>
          <p:cNvGrpSpPr/>
          <p:nvPr/>
        </p:nvGrpSpPr>
        <p:grpSpPr>
          <a:xfrm>
            <a:off x="270994" y="3989458"/>
            <a:ext cx="775191" cy="775191"/>
            <a:chOff x="10238297" y="1433356"/>
            <a:chExt cx="1033588" cy="1033588"/>
          </a:xfrm>
        </p:grpSpPr>
        <p:sp>
          <p:nvSpPr>
            <p:cNvPr id="84" name="Google Shape;84;p57"/>
            <p:cNvSpPr/>
            <p:nvPr/>
          </p:nvSpPr>
          <p:spPr>
            <a:xfrm rot="-8100000">
              <a:off x="10266523" y="1740761"/>
              <a:ext cx="930609" cy="465304"/>
            </a:xfrm>
            <a:custGeom>
              <a:avLst/>
              <a:gdLst/>
              <a:ahLst/>
              <a:cxnLst/>
              <a:rect l="l" t="t" r="r" b="b"/>
              <a:pathLst>
                <a:path w="2658746" h="1329373" extrusionOk="0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85" name="Google Shape;85;p57"/>
            <p:cNvSpPr/>
            <p:nvPr/>
          </p:nvSpPr>
          <p:spPr>
            <a:xfrm rot="-2700000">
              <a:off x="11115586" y="1939365"/>
              <a:ext cx="53457" cy="233345"/>
            </a:xfrm>
            <a:prstGeom prst="ellipse">
              <a:avLst/>
            </a:prstGeom>
            <a:solidFill>
              <a:srgbClr val="2B274A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86" name="Google Shape;86;p57"/>
            <p:cNvSpPr/>
            <p:nvPr/>
          </p:nvSpPr>
          <p:spPr>
            <a:xfrm rot="-2700000">
              <a:off x="10625073" y="1448852"/>
              <a:ext cx="53457" cy="233345"/>
            </a:xfrm>
            <a:prstGeom prst="ellipse">
              <a:avLst/>
            </a:prstGeom>
            <a:solidFill>
              <a:srgbClr val="2B274A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87" name="Google Shape;87;p57"/>
            <p:cNvSpPr/>
            <p:nvPr/>
          </p:nvSpPr>
          <p:spPr>
            <a:xfrm rot="-8100000">
              <a:off x="10289786" y="1684597"/>
              <a:ext cx="930609" cy="531105"/>
            </a:xfrm>
            <a:custGeom>
              <a:avLst/>
              <a:gdLst/>
              <a:ahLst/>
              <a:cxnLst/>
              <a:rect l="l" t="t" r="r" b="b"/>
              <a:pathLst>
                <a:path w="2658746" h="1329373" extrusionOk="0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rgbClr val="746EB3">
                <a:alpha val="200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88" name="Google Shape;88;p57"/>
          <p:cNvSpPr txBox="1">
            <a:spLocks noGrp="1"/>
          </p:cNvSpPr>
          <p:nvPr>
            <p:ph type="title"/>
          </p:nvPr>
        </p:nvSpPr>
        <p:spPr>
          <a:xfrm>
            <a:off x="413146" y="411956"/>
            <a:ext cx="8318700" cy="99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lay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57"/>
          <p:cNvSpPr txBox="1">
            <a:spLocks noGrp="1"/>
          </p:cNvSpPr>
          <p:nvPr>
            <p:ph type="body" idx="1"/>
          </p:nvPr>
        </p:nvSpPr>
        <p:spPr>
          <a:xfrm>
            <a:off x="413147" y="1584899"/>
            <a:ext cx="8317800" cy="29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90" name="Google Shape;90;p57"/>
          <p:cNvSpPr txBox="1">
            <a:spLocks noGrp="1"/>
          </p:cNvSpPr>
          <p:nvPr>
            <p:ph type="dt" idx="10"/>
          </p:nvPr>
        </p:nvSpPr>
        <p:spPr>
          <a:xfrm>
            <a:off x="413147" y="4880409"/>
            <a:ext cx="1971600" cy="1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57"/>
          <p:cNvSpPr txBox="1">
            <a:spLocks noGrp="1"/>
          </p:cNvSpPr>
          <p:nvPr>
            <p:ph type="ftr" idx="11"/>
          </p:nvPr>
        </p:nvSpPr>
        <p:spPr>
          <a:xfrm>
            <a:off x="2519363" y="4880409"/>
            <a:ext cx="4784400" cy="1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57"/>
          <p:cNvSpPr txBox="1">
            <a:spLocks noGrp="1"/>
          </p:cNvSpPr>
          <p:nvPr>
            <p:ph type="sldNum" idx="12"/>
          </p:nvPr>
        </p:nvSpPr>
        <p:spPr>
          <a:xfrm>
            <a:off x="7461647" y="4880409"/>
            <a:ext cx="1269300" cy="1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Citação">
  <p:cSld name="7_Citação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58"/>
          <p:cNvSpPr txBox="1">
            <a:spLocks noGrp="1"/>
          </p:cNvSpPr>
          <p:nvPr>
            <p:ph type="title"/>
          </p:nvPr>
        </p:nvSpPr>
        <p:spPr>
          <a:xfrm>
            <a:off x="413148" y="411956"/>
            <a:ext cx="2674500" cy="25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lay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grpSp>
        <p:nvGrpSpPr>
          <p:cNvPr id="95" name="Google Shape;95;p58"/>
          <p:cNvGrpSpPr/>
          <p:nvPr/>
        </p:nvGrpSpPr>
        <p:grpSpPr>
          <a:xfrm>
            <a:off x="8031059" y="3009455"/>
            <a:ext cx="673407" cy="700561"/>
            <a:chOff x="5129684" y="1232940"/>
            <a:chExt cx="897877" cy="934082"/>
          </a:xfrm>
        </p:grpSpPr>
        <p:sp>
          <p:nvSpPr>
            <p:cNvPr id="96" name="Google Shape;96;p58"/>
            <p:cNvSpPr/>
            <p:nvPr/>
          </p:nvSpPr>
          <p:spPr>
            <a:xfrm rot="1800000">
              <a:off x="5356930" y="1363788"/>
              <a:ext cx="621086" cy="364601"/>
            </a:xfrm>
            <a:custGeom>
              <a:avLst/>
              <a:gdLst/>
              <a:ahLst/>
              <a:cxnLst/>
              <a:rect l="l" t="t" r="r" b="b"/>
              <a:pathLst>
                <a:path w="540" h="317" extrusionOk="0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>
              <a:gsLst>
                <a:gs pos="0">
                  <a:srgbClr val="2B274A">
                    <a:alpha val="20000"/>
                  </a:srgbClr>
                </a:gs>
                <a:gs pos="20000">
                  <a:srgbClr val="2B274A">
                    <a:alpha val="20000"/>
                  </a:srgbClr>
                </a:gs>
                <a:gs pos="100000">
                  <a:srgbClr val="59EFC0"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97" name="Google Shape;97;p58"/>
            <p:cNvSpPr/>
            <p:nvPr/>
          </p:nvSpPr>
          <p:spPr>
            <a:xfrm rot="1800004">
              <a:off x="5243759" y="1430747"/>
              <a:ext cx="305942" cy="538275"/>
            </a:xfrm>
            <a:custGeom>
              <a:avLst/>
              <a:gdLst/>
              <a:ahLst/>
              <a:cxnLst/>
              <a:rect l="l" t="t" r="r" b="b"/>
              <a:pathLst>
                <a:path w="266" h="468" extrusionOk="0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>
              <a:gsLst>
                <a:gs pos="0">
                  <a:srgbClr val="2B274A">
                    <a:alpha val="20000"/>
                  </a:srgbClr>
                </a:gs>
                <a:gs pos="20000">
                  <a:srgbClr val="2B274A">
                    <a:alpha val="20000"/>
                  </a:srgbClr>
                </a:gs>
                <a:gs pos="100000">
                  <a:srgbClr val="59EFC0">
                    <a:alpha val="20000"/>
                  </a:srgbClr>
                </a:gs>
              </a:gsLst>
              <a:lin ang="19800047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98" name="Google Shape;98;p58"/>
            <p:cNvSpPr/>
            <p:nvPr/>
          </p:nvSpPr>
          <p:spPr>
            <a:xfrm rot="1800000">
              <a:off x="5508097" y="1586019"/>
              <a:ext cx="315144" cy="538275"/>
            </a:xfrm>
            <a:custGeom>
              <a:avLst/>
              <a:gdLst/>
              <a:ahLst/>
              <a:cxnLst/>
              <a:rect l="l" t="t" r="r" b="b"/>
              <a:pathLst>
                <a:path w="274" h="468" extrusionOk="0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>
              <a:gsLst>
                <a:gs pos="0">
                  <a:srgbClr val="2B274A">
                    <a:alpha val="20000"/>
                  </a:srgbClr>
                </a:gs>
                <a:gs pos="20000">
                  <a:srgbClr val="2B274A">
                    <a:alpha val="20000"/>
                  </a:srgbClr>
                </a:gs>
                <a:gs pos="100000">
                  <a:srgbClr val="59EFC0">
                    <a:alpha val="20000"/>
                  </a:srgbClr>
                </a:gs>
              </a:gsLst>
              <a:lin ang="18000042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99" name="Google Shape;99;p58"/>
          <p:cNvSpPr/>
          <p:nvPr/>
        </p:nvSpPr>
        <p:spPr>
          <a:xfrm>
            <a:off x="4251585" y="3794257"/>
            <a:ext cx="810000" cy="810000"/>
          </a:xfrm>
          <a:prstGeom prst="ellipse">
            <a:avLst/>
          </a:prstGeom>
          <a:gradFill>
            <a:gsLst>
              <a:gs pos="0">
                <a:srgbClr val="1B182E"/>
              </a:gs>
              <a:gs pos="60000">
                <a:srgbClr val="1B182E"/>
              </a:gs>
              <a:gs pos="100000">
                <a:srgbClr val="746EB3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00" name="Google Shape;100;p58"/>
          <p:cNvSpPr txBox="1">
            <a:spLocks noGrp="1"/>
          </p:cNvSpPr>
          <p:nvPr>
            <p:ph type="body" idx="1"/>
          </p:nvPr>
        </p:nvSpPr>
        <p:spPr>
          <a:xfrm>
            <a:off x="413147" y="3073004"/>
            <a:ext cx="2674200" cy="17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1pPr>
            <a:lvl2pPr marL="914400" lvl="1" indent="-32385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 sz="1500"/>
            </a:lvl2pPr>
            <a:lvl3pPr marL="1371600" lvl="2" indent="-32385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 sz="1500"/>
            </a:lvl3pPr>
            <a:lvl4pPr marL="1828800" lvl="3" indent="-32385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 sz="1500"/>
            </a:lvl4pPr>
            <a:lvl5pPr marL="2286000" lvl="4" indent="-32385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 sz="1500"/>
            </a:lvl5pPr>
            <a:lvl6pPr marL="2743200" lvl="5" indent="-3175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01" name="Google Shape;101;p58"/>
          <p:cNvSpPr>
            <a:spLocks noGrp="1"/>
          </p:cNvSpPr>
          <p:nvPr>
            <p:ph type="pic" idx="2"/>
          </p:nvPr>
        </p:nvSpPr>
        <p:spPr>
          <a:xfrm>
            <a:off x="4151857" y="492475"/>
            <a:ext cx="3849300" cy="38493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</p:sp>
      <p:sp>
        <p:nvSpPr>
          <p:cNvPr id="102" name="Google Shape;102;p58"/>
          <p:cNvSpPr txBox="1">
            <a:spLocks noGrp="1"/>
          </p:cNvSpPr>
          <p:nvPr>
            <p:ph type="dt" idx="10"/>
          </p:nvPr>
        </p:nvSpPr>
        <p:spPr>
          <a:xfrm>
            <a:off x="413147" y="4880409"/>
            <a:ext cx="1971600" cy="1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58"/>
          <p:cNvSpPr txBox="1">
            <a:spLocks noGrp="1"/>
          </p:cNvSpPr>
          <p:nvPr>
            <p:ph type="ftr" idx="11"/>
          </p:nvPr>
        </p:nvSpPr>
        <p:spPr>
          <a:xfrm>
            <a:off x="2519363" y="4880409"/>
            <a:ext cx="4784400" cy="1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58"/>
          <p:cNvSpPr txBox="1">
            <a:spLocks noGrp="1"/>
          </p:cNvSpPr>
          <p:nvPr>
            <p:ph type="sldNum" idx="12"/>
          </p:nvPr>
        </p:nvSpPr>
        <p:spPr>
          <a:xfrm>
            <a:off x="7461647" y="4880409"/>
            <a:ext cx="1269300" cy="1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9"/>
          <p:cNvSpPr txBox="1">
            <a:spLocks noGrp="1"/>
          </p:cNvSpPr>
          <p:nvPr>
            <p:ph type="title"/>
          </p:nvPr>
        </p:nvSpPr>
        <p:spPr>
          <a:xfrm>
            <a:off x="413147" y="413100"/>
            <a:ext cx="8317800" cy="9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lay"/>
              <a:buNone/>
              <a:defRPr sz="3600" b="0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49"/>
          <p:cNvSpPr txBox="1">
            <a:spLocks noGrp="1"/>
          </p:cNvSpPr>
          <p:nvPr>
            <p:ph type="body" idx="1"/>
          </p:nvPr>
        </p:nvSpPr>
        <p:spPr>
          <a:xfrm>
            <a:off x="413147" y="1585397"/>
            <a:ext cx="8318700" cy="298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23850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marR="0" lvl="1" indent="-29845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marR="0" lvl="2" indent="-29845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marR="0" lvl="3" indent="-29845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286000" marR="0" lvl="4" indent="-29845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8" name="Google Shape;8;p49"/>
          <p:cNvSpPr txBox="1">
            <a:spLocks noGrp="1"/>
          </p:cNvSpPr>
          <p:nvPr>
            <p:ph type="dt" idx="10"/>
          </p:nvPr>
        </p:nvSpPr>
        <p:spPr>
          <a:xfrm>
            <a:off x="413147" y="4880409"/>
            <a:ext cx="1971600" cy="1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800" b="0" i="0" u="none" strike="noStrike" cap="non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9" name="Google Shape;9;p49"/>
          <p:cNvSpPr txBox="1">
            <a:spLocks noGrp="1"/>
          </p:cNvSpPr>
          <p:nvPr>
            <p:ph type="ftr" idx="11"/>
          </p:nvPr>
        </p:nvSpPr>
        <p:spPr>
          <a:xfrm>
            <a:off x="2519363" y="4880409"/>
            <a:ext cx="4784400" cy="1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800" b="0" i="0" u="none" strike="noStrike" cap="non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10" name="Google Shape;10;p49"/>
          <p:cNvSpPr txBox="1">
            <a:spLocks noGrp="1"/>
          </p:cNvSpPr>
          <p:nvPr>
            <p:ph type="sldNum" idx="12"/>
          </p:nvPr>
        </p:nvSpPr>
        <p:spPr>
          <a:xfrm>
            <a:off x="7461647" y="4880409"/>
            <a:ext cx="1269300" cy="1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mc:AlternateContent xmlns:mc="http://schemas.openxmlformats.org/markup-compatibility/2006" xmlns:p14="http://schemas.microsoft.com/office/powerpoint/2010/main">
    <mc:Choice Requires="p14">
      <p:transition spd="slow">
        <p:push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2880">
          <p15:clr>
            <a:srgbClr val="F26B43"/>
          </p15:clr>
        </p15:guide>
        <p15:guide id="2" orient="horz" pos="1620">
          <p15:clr>
            <a:srgbClr val="F26B43"/>
          </p15:clr>
        </p15:guide>
        <p15:guide id="3" pos="260">
          <p15:clr>
            <a:srgbClr val="F26B43"/>
          </p15:clr>
        </p15:guide>
        <p15:guide id="4" pos="5500">
          <p15:clr>
            <a:srgbClr val="F26B43"/>
          </p15:clr>
        </p15:guide>
        <p15:guide id="5" orient="horz" pos="259">
          <p15:clr>
            <a:srgbClr val="F26B43"/>
          </p15:clr>
        </p15:guide>
        <p15:guide id="6" orient="horz" pos="2981">
          <p15:clr>
            <a:srgbClr val="F26B43"/>
          </p15:clr>
        </p15:guide>
        <p15:guide id="7" pos="618">
          <p15:clr>
            <a:srgbClr val="A4A3A4"/>
          </p15:clr>
        </p15:guide>
        <p15:guide id="8" pos="703">
          <p15:clr>
            <a:srgbClr val="A4A3A4"/>
          </p15:clr>
        </p15:guide>
        <p15:guide id="9" pos="1060">
          <p15:clr>
            <a:srgbClr val="A4A3A4"/>
          </p15:clr>
        </p15:guide>
        <p15:guide id="10" pos="1145">
          <p15:clr>
            <a:srgbClr val="A4A3A4"/>
          </p15:clr>
        </p15:guide>
        <p15:guide id="11" pos="1502">
          <p15:clr>
            <a:srgbClr val="A4A3A4"/>
          </p15:clr>
        </p15:guide>
        <p15:guide id="12" pos="1587">
          <p15:clr>
            <a:srgbClr val="A4A3A4"/>
          </p15:clr>
        </p15:guide>
        <p15:guide id="13" pos="1945">
          <p15:clr>
            <a:srgbClr val="A4A3A4"/>
          </p15:clr>
        </p15:guide>
        <p15:guide id="14" pos="2029">
          <p15:clr>
            <a:srgbClr val="A4A3A4"/>
          </p15:clr>
        </p15:guide>
        <p15:guide id="15" pos="2387">
          <p15:clr>
            <a:srgbClr val="A4A3A4"/>
          </p15:clr>
        </p15:guide>
        <p15:guide id="16" pos="2489">
          <p15:clr>
            <a:srgbClr val="A4A3A4"/>
          </p15:clr>
        </p15:guide>
        <p15:guide id="17" pos="2829">
          <p15:clr>
            <a:srgbClr val="A4A3A4"/>
          </p15:clr>
        </p15:guide>
        <p15:guide id="18" pos="2931">
          <p15:clr>
            <a:srgbClr val="A4A3A4"/>
          </p15:clr>
        </p15:guide>
        <p15:guide id="19" pos="3271">
          <p15:clr>
            <a:srgbClr val="A4A3A4"/>
          </p15:clr>
        </p15:guide>
        <p15:guide id="20" pos="3373">
          <p15:clr>
            <a:srgbClr val="A4A3A4"/>
          </p15:clr>
        </p15:guide>
        <p15:guide id="21" pos="3713">
          <p15:clr>
            <a:srgbClr val="A4A3A4"/>
          </p15:clr>
        </p15:guide>
        <p15:guide id="22" pos="3815">
          <p15:clr>
            <a:srgbClr val="A4A3A4"/>
          </p15:clr>
        </p15:guide>
        <p15:guide id="23" pos="4156">
          <p15:clr>
            <a:srgbClr val="A4A3A4"/>
          </p15:clr>
        </p15:guide>
        <p15:guide id="24" pos="4258">
          <p15:clr>
            <a:srgbClr val="A4A3A4"/>
          </p15:clr>
        </p15:guide>
        <p15:guide id="25" pos="4615">
          <p15:clr>
            <a:srgbClr val="A4A3A4"/>
          </p15:clr>
        </p15:guide>
        <p15:guide id="26" pos="4700">
          <p15:clr>
            <a:srgbClr val="A4A3A4"/>
          </p15:clr>
        </p15:guide>
        <p15:guide id="27" pos="5057">
          <p15:clr>
            <a:srgbClr val="A4A3A4"/>
          </p15:clr>
        </p15:guide>
        <p15:guide id="28" pos="5142">
          <p15:clr>
            <a:srgbClr val="A4A3A4"/>
          </p15:clr>
        </p15:guide>
        <p15:guide id="29" orient="horz" pos="2879">
          <p15:clr>
            <a:srgbClr val="A4A3A4"/>
          </p15:clr>
        </p15:guide>
        <p15:guide id="30" orient="horz" pos="1569">
          <p15:clr>
            <a:srgbClr val="A4A3A4"/>
          </p15:clr>
        </p15:guide>
        <p15:guide id="31" orient="horz" pos="1671">
          <p15:clr>
            <a:srgbClr val="A4A3A4"/>
          </p15:clr>
        </p15:guide>
        <p15:guide id="32" orient="horz" pos="634">
          <p15:clr>
            <a:srgbClr val="A4A3A4"/>
          </p15:clr>
        </p15:guide>
        <p15:guide id="33" orient="horz" pos="719">
          <p15:clr>
            <a:srgbClr val="A4A3A4"/>
          </p15:clr>
        </p15:guide>
        <p15:guide id="34" orient="horz" pos="1110">
          <p15:clr>
            <a:srgbClr val="A4A3A4"/>
          </p15:clr>
        </p15:guide>
        <p15:guide id="35" orient="horz" pos="1195">
          <p15:clr>
            <a:srgbClr val="A4A3A4"/>
          </p15:clr>
        </p15:guide>
        <p15:guide id="36" orient="horz" pos="2045">
          <p15:clr>
            <a:srgbClr val="A4A3A4"/>
          </p15:clr>
        </p15:guide>
        <p15:guide id="37" orient="horz" pos="2130">
          <p15:clr>
            <a:srgbClr val="A4A3A4"/>
          </p15:clr>
        </p15:guide>
        <p15:guide id="38" orient="horz" pos="2504">
          <p15:clr>
            <a:srgbClr val="A4A3A4"/>
          </p15:clr>
        </p15:guide>
        <p15:guide id="39" orient="horz" pos="2606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ython.org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"/>
          <p:cNvSpPr/>
          <p:nvPr/>
        </p:nvSpPr>
        <p:spPr>
          <a:xfrm>
            <a:off x="646750" y="464780"/>
            <a:ext cx="2252158" cy="1353297"/>
          </a:xfrm>
          <a:custGeom>
            <a:avLst/>
            <a:gdLst/>
            <a:ahLst/>
            <a:cxnLst/>
            <a:rect l="l" t="t" r="r" b="b"/>
            <a:pathLst>
              <a:path w="3412360" h="2353560" extrusionOk="0">
                <a:moveTo>
                  <a:pt x="0" y="0"/>
                </a:moveTo>
                <a:lnTo>
                  <a:pt x="3412360" y="0"/>
                </a:lnTo>
                <a:lnTo>
                  <a:pt x="3412360" y="2353561"/>
                </a:lnTo>
                <a:lnTo>
                  <a:pt x="0" y="235356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16053" t="-45769" r="-16064" b="-45767"/>
            </a:stretch>
          </a:blipFill>
          <a:ln>
            <a:noFill/>
          </a:ln>
        </p:spPr>
        <p:txBody>
          <a:bodyPr/>
          <a:lstStyle/>
          <a:p>
            <a:endParaRPr lang="pt-BR"/>
          </a:p>
        </p:txBody>
      </p:sp>
      <p:sp>
        <p:nvSpPr>
          <p:cNvPr id="202" name="Google Shape;202;p1"/>
          <p:cNvSpPr txBox="1"/>
          <p:nvPr/>
        </p:nvSpPr>
        <p:spPr>
          <a:xfrm>
            <a:off x="4775802" y="852575"/>
            <a:ext cx="1005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000" b="0" i="0" u="none" strike="noStrike" cap="none">
                <a:solidFill>
                  <a:srgbClr val="F8F8F8"/>
                </a:solidFill>
                <a:latin typeface="Calibri"/>
                <a:ea typeface="Calibri"/>
                <a:cs typeface="Calibri"/>
                <a:sym typeface="Calibri"/>
              </a:rPr>
              <a:t>PROJETO</a:t>
            </a:r>
            <a:endParaRPr sz="20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p1"/>
          <p:cNvSpPr/>
          <p:nvPr/>
        </p:nvSpPr>
        <p:spPr>
          <a:xfrm>
            <a:off x="5781701" y="852438"/>
            <a:ext cx="359631" cy="308068"/>
          </a:xfrm>
          <a:custGeom>
            <a:avLst/>
            <a:gdLst/>
            <a:ahLst/>
            <a:cxnLst/>
            <a:rect l="l" t="t" r="r" b="b"/>
            <a:pathLst>
              <a:path w="656861" h="459803" extrusionOk="0">
                <a:moveTo>
                  <a:pt x="0" y="0"/>
                </a:moveTo>
                <a:lnTo>
                  <a:pt x="656861" y="0"/>
                </a:lnTo>
                <a:lnTo>
                  <a:pt x="656861" y="459803"/>
                </a:lnTo>
                <a:lnTo>
                  <a:pt x="0" y="45980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pt-BR"/>
          </a:p>
        </p:txBody>
      </p:sp>
      <p:sp>
        <p:nvSpPr>
          <p:cNvPr id="204" name="Google Shape;204;p1"/>
          <p:cNvSpPr txBox="1"/>
          <p:nvPr/>
        </p:nvSpPr>
        <p:spPr>
          <a:xfrm>
            <a:off x="4725200" y="1006475"/>
            <a:ext cx="37449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00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16"/>
              <a:buFont typeface="Arial"/>
              <a:buNone/>
            </a:pPr>
            <a:r>
              <a:rPr lang="pt-BR" sz="54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DO FUTURO</a:t>
            </a:r>
            <a:endParaRPr sz="54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1"/>
          <p:cNvSpPr txBox="1"/>
          <p:nvPr/>
        </p:nvSpPr>
        <p:spPr>
          <a:xfrm>
            <a:off x="6257351" y="852563"/>
            <a:ext cx="12801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00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0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EDUCAÇÃO</a:t>
            </a:r>
            <a:endParaRPr sz="20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p1"/>
          <p:cNvSpPr/>
          <p:nvPr/>
        </p:nvSpPr>
        <p:spPr>
          <a:xfrm>
            <a:off x="0" y="2484300"/>
            <a:ext cx="9144000" cy="1524300"/>
          </a:xfrm>
          <a:prstGeom prst="rect">
            <a:avLst/>
          </a:prstGeom>
          <a:gradFill>
            <a:gsLst>
              <a:gs pos="0">
                <a:srgbClr val="666666"/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7" name="Google Shape;207;p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1538245">
            <a:off x="1720822" y="2852739"/>
            <a:ext cx="3000454" cy="2244724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1"/>
          <p:cNvSpPr/>
          <p:nvPr/>
        </p:nvSpPr>
        <p:spPr>
          <a:xfrm rot="500062">
            <a:off x="4881893" y="1790345"/>
            <a:ext cx="3114809" cy="3431269"/>
          </a:xfrm>
          <a:custGeom>
            <a:avLst/>
            <a:gdLst/>
            <a:ahLst/>
            <a:cxnLst/>
            <a:rect l="l" t="t" r="r" b="b"/>
            <a:pathLst>
              <a:path w="7852008" h="7852008" extrusionOk="0">
                <a:moveTo>
                  <a:pt x="0" y="0"/>
                </a:moveTo>
                <a:lnTo>
                  <a:pt x="7852008" y="0"/>
                </a:lnTo>
                <a:lnTo>
                  <a:pt x="7852008" y="7852009"/>
                </a:lnTo>
                <a:lnTo>
                  <a:pt x="0" y="785200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pt-BR"/>
          </a:p>
        </p:txBody>
      </p:sp>
      <p:sp>
        <p:nvSpPr>
          <p:cNvPr id="209" name="Google Shape;209;p1"/>
          <p:cNvSpPr txBox="1"/>
          <p:nvPr/>
        </p:nvSpPr>
        <p:spPr>
          <a:xfrm>
            <a:off x="718596" y="2652725"/>
            <a:ext cx="12801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1700" b="1" i="0" u="none" strike="noStrike" cap="none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MÓDULO 01</a:t>
            </a:r>
            <a:endParaRPr sz="1700" b="1" i="0" u="none" strike="noStrike" cap="none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" name="Google Shape;210;p1"/>
          <p:cNvSpPr txBox="1"/>
          <p:nvPr/>
        </p:nvSpPr>
        <p:spPr>
          <a:xfrm>
            <a:off x="695724" y="2796850"/>
            <a:ext cx="5445600" cy="16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000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216"/>
              <a:buFont typeface="Arial"/>
              <a:buNone/>
            </a:pPr>
            <a:r>
              <a:rPr lang="pt-BR" sz="50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Lógica em Python</a:t>
            </a:r>
            <a:endParaRPr sz="50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100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16"/>
              <a:buFont typeface="Arial"/>
              <a:buNone/>
            </a:pPr>
            <a:endParaRPr sz="5000" b="1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Google Shape;211;p1"/>
          <p:cNvSpPr/>
          <p:nvPr/>
        </p:nvSpPr>
        <p:spPr>
          <a:xfrm>
            <a:off x="1423175" y="3508800"/>
            <a:ext cx="1096200" cy="261600"/>
          </a:xfrm>
          <a:prstGeom prst="roundRect">
            <a:avLst>
              <a:gd name="adj" fmla="val 16667"/>
            </a:avLst>
          </a:prstGeom>
          <a:solidFill>
            <a:srgbClr val="16009C"/>
          </a:solidFill>
          <a:ln w="9525" cap="flat" cmpd="sng">
            <a:solidFill>
              <a:srgbClr val="1F49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2000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1200" b="1" i="0" u="none" strike="noStrike" cap="none">
                <a:solidFill>
                  <a:srgbClr val="F8F8F8"/>
                </a:solidFill>
                <a:latin typeface="Calibri"/>
                <a:ea typeface="Calibri"/>
                <a:cs typeface="Calibri"/>
                <a:sym typeface="Calibri"/>
              </a:rPr>
              <a:t>AULA 01</a:t>
            </a:r>
            <a:endParaRPr sz="12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10"/>
          <p:cNvSpPr txBox="1">
            <a:spLocks noGrp="1"/>
          </p:cNvSpPr>
          <p:nvPr>
            <p:ph type="sldNum" idx="12"/>
          </p:nvPr>
        </p:nvSpPr>
        <p:spPr>
          <a:xfrm>
            <a:off x="7461647" y="4880409"/>
            <a:ext cx="1269300" cy="1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pt-BR"/>
              <a:t>10</a:t>
            </a:fld>
            <a:endParaRPr/>
          </a:p>
        </p:txBody>
      </p:sp>
      <p:sp>
        <p:nvSpPr>
          <p:cNvPr id="333" name="Google Shape;333;p10"/>
          <p:cNvSpPr/>
          <p:nvPr/>
        </p:nvSpPr>
        <p:spPr>
          <a:xfrm>
            <a:off x="3221831" y="0"/>
            <a:ext cx="270000" cy="205978"/>
          </a:xfrm>
          <a:custGeom>
            <a:avLst/>
            <a:gdLst/>
            <a:ahLst/>
            <a:cxnLst/>
            <a:rect l="l" t="t" r="r" b="b"/>
            <a:pathLst>
              <a:path w="360000" h="274638" extrusionOk="0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60000">
                <a:schemeClr val="dk2"/>
              </a:gs>
              <a:gs pos="100000">
                <a:srgbClr val="746EB3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34" name="Google Shape;334;p10"/>
          <p:cNvSpPr txBox="1"/>
          <p:nvPr/>
        </p:nvSpPr>
        <p:spPr>
          <a:xfrm>
            <a:off x="351800" y="833875"/>
            <a:ext cx="8548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2600"/>
              </a:spcBef>
              <a:spcAft>
                <a:spcPts val="9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BR" sz="3000" b="1" i="0" u="none" strike="noStrike" cap="none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  <a:t>Declaração de uma Variável</a:t>
            </a:r>
            <a:endParaRPr sz="3000" b="1" i="0" u="none" strike="noStrike" cap="none">
              <a:solidFill>
                <a:srgbClr val="F2F2F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35" name="Google Shape;335;p10"/>
          <p:cNvSpPr txBox="1"/>
          <p:nvPr/>
        </p:nvSpPr>
        <p:spPr>
          <a:xfrm>
            <a:off x="3580788" y="1986638"/>
            <a:ext cx="19824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pt-BR" sz="30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valor</a:t>
            </a:r>
            <a:r>
              <a:rPr lang="pt-BR" sz="3000" b="0" i="0" u="none" strike="noStrike" cap="none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pt-BR" sz="3000" b="0" i="0" u="none" strike="noStrike" cap="none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=</a:t>
            </a:r>
            <a:r>
              <a:rPr lang="pt-BR" sz="3000" b="0" i="0" u="none" strike="noStrike" cap="none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pt-BR" sz="30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0</a:t>
            </a:r>
            <a:endParaRPr sz="3000" b="0" i="0" u="none" strike="noStrike" cap="non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36" name="Google Shape;336;p10"/>
          <p:cNvSpPr/>
          <p:nvPr/>
        </p:nvSpPr>
        <p:spPr>
          <a:xfrm>
            <a:off x="1735263" y="3583525"/>
            <a:ext cx="2054100" cy="1107000"/>
          </a:xfrm>
          <a:prstGeom prst="doubleWave">
            <a:avLst>
              <a:gd name="adj1" fmla="val 6250"/>
              <a:gd name="adj2" fmla="val 0"/>
            </a:avLst>
          </a:prstGeom>
          <a:solidFill>
            <a:srgbClr val="EAE5EB"/>
          </a:solidFill>
          <a:ln w="9525" cap="flat" cmpd="sng">
            <a:solidFill>
              <a:srgbClr val="1B192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BR" sz="1500" b="1" i="0" u="none" strike="noStrike" cap="none">
                <a:solidFill>
                  <a:srgbClr val="723189"/>
                </a:solidFill>
                <a:latin typeface="Poppins"/>
                <a:ea typeface="Poppins"/>
                <a:cs typeface="Poppins"/>
                <a:sym typeface="Poppins"/>
              </a:rPr>
              <a:t>Nome (Identificador único)</a:t>
            </a:r>
            <a:endParaRPr sz="1500" b="1" i="0" u="none" strike="noStrike" cap="none">
              <a:solidFill>
                <a:srgbClr val="723189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37" name="Google Shape;337;p10"/>
          <p:cNvSpPr/>
          <p:nvPr/>
        </p:nvSpPr>
        <p:spPr>
          <a:xfrm>
            <a:off x="5131288" y="3583513"/>
            <a:ext cx="2054100" cy="1107000"/>
          </a:xfrm>
          <a:prstGeom prst="doubleWave">
            <a:avLst>
              <a:gd name="adj1" fmla="val 6250"/>
              <a:gd name="adj2" fmla="val 0"/>
            </a:avLst>
          </a:prstGeom>
          <a:solidFill>
            <a:srgbClr val="EAE5EB"/>
          </a:solidFill>
          <a:ln w="9525" cap="flat" cmpd="sng">
            <a:solidFill>
              <a:srgbClr val="1B192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BR" sz="1500" b="1" i="0" u="none" strike="noStrike" cap="none">
                <a:solidFill>
                  <a:srgbClr val="723189"/>
                </a:solidFill>
                <a:latin typeface="Poppins"/>
                <a:ea typeface="Poppins"/>
                <a:cs typeface="Poppins"/>
                <a:sym typeface="Poppins"/>
              </a:rPr>
              <a:t>Valor inicial da variável</a:t>
            </a:r>
            <a:endParaRPr sz="1500" b="1" i="0" u="none" strike="noStrike" cap="none">
              <a:solidFill>
                <a:srgbClr val="723189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338" name="Google Shape;338;p10"/>
          <p:cNvCxnSpPr>
            <a:stCxn id="336" idx="0"/>
          </p:cNvCxnSpPr>
          <p:nvPr/>
        </p:nvCxnSpPr>
        <p:spPr>
          <a:xfrm rot="10800000" flipH="1">
            <a:off x="2762313" y="2593713"/>
            <a:ext cx="794400" cy="1059000"/>
          </a:xfrm>
          <a:prstGeom prst="straightConnector1">
            <a:avLst/>
          </a:prstGeom>
          <a:noFill/>
          <a:ln w="38100" cap="flat" cmpd="sng">
            <a:solidFill>
              <a:srgbClr val="72318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39" name="Google Shape;339;p10"/>
          <p:cNvCxnSpPr>
            <a:stCxn id="337" idx="0"/>
          </p:cNvCxnSpPr>
          <p:nvPr/>
        </p:nvCxnSpPr>
        <p:spPr>
          <a:xfrm rot="10800000">
            <a:off x="5406238" y="2637500"/>
            <a:ext cx="752100" cy="1015200"/>
          </a:xfrm>
          <a:prstGeom prst="straightConnector1">
            <a:avLst/>
          </a:prstGeom>
          <a:noFill/>
          <a:ln w="38100" cap="flat" cmpd="sng">
            <a:solidFill>
              <a:srgbClr val="72318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40" name="Google Shape;340;p10"/>
          <p:cNvCxnSpPr/>
          <p:nvPr/>
        </p:nvCxnSpPr>
        <p:spPr>
          <a:xfrm rot="10800000" flipH="1">
            <a:off x="208525" y="660375"/>
            <a:ext cx="6311400" cy="28800"/>
          </a:xfrm>
          <a:prstGeom prst="straightConnector1">
            <a:avLst/>
          </a:prstGeom>
          <a:noFill/>
          <a:ln w="9525" cap="flat" cmpd="sng">
            <a:solidFill>
              <a:srgbClr val="A3A3C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41" name="Google Shape;341;p10"/>
          <p:cNvSpPr txBox="1"/>
          <p:nvPr/>
        </p:nvSpPr>
        <p:spPr>
          <a:xfrm>
            <a:off x="609600" y="228600"/>
            <a:ext cx="7776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BR" sz="12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https://dontpad.com/reposicao_python</a:t>
            </a:r>
            <a:endParaRPr sz="1200" b="0" i="0" u="none" strike="noStrike" cap="non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42" name="Google Shape;342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73925" y="289113"/>
            <a:ext cx="2380675" cy="1587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11"/>
          <p:cNvSpPr txBox="1">
            <a:spLocks noGrp="1"/>
          </p:cNvSpPr>
          <p:nvPr>
            <p:ph type="sldNum" idx="12"/>
          </p:nvPr>
        </p:nvSpPr>
        <p:spPr>
          <a:xfrm>
            <a:off x="7461647" y="4880409"/>
            <a:ext cx="1269300" cy="1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pt-BR"/>
              <a:t>11</a:t>
            </a:fld>
            <a:endParaRPr/>
          </a:p>
        </p:txBody>
      </p:sp>
      <p:sp>
        <p:nvSpPr>
          <p:cNvPr id="350" name="Google Shape;350;p11"/>
          <p:cNvSpPr/>
          <p:nvPr/>
        </p:nvSpPr>
        <p:spPr>
          <a:xfrm>
            <a:off x="3221831" y="0"/>
            <a:ext cx="270000" cy="205978"/>
          </a:xfrm>
          <a:custGeom>
            <a:avLst/>
            <a:gdLst/>
            <a:ahLst/>
            <a:cxnLst/>
            <a:rect l="l" t="t" r="r" b="b"/>
            <a:pathLst>
              <a:path w="360000" h="274638" extrusionOk="0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60000">
                <a:schemeClr val="dk2"/>
              </a:gs>
              <a:gs pos="100000">
                <a:srgbClr val="746EB3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51" name="Google Shape;351;p11"/>
          <p:cNvSpPr txBox="1"/>
          <p:nvPr/>
        </p:nvSpPr>
        <p:spPr>
          <a:xfrm>
            <a:off x="351800" y="833875"/>
            <a:ext cx="8548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2600"/>
              </a:spcBef>
              <a:spcAft>
                <a:spcPts val="9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BR" sz="3000" b="1" i="0" u="none" strike="noStrike" cap="none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  <a:t>Tipos de Variáveis</a:t>
            </a:r>
            <a:endParaRPr sz="3000" b="1" i="0" u="none" strike="noStrike" cap="none">
              <a:solidFill>
                <a:srgbClr val="F2F2F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52" name="Google Shape;352;p11"/>
          <p:cNvSpPr txBox="1"/>
          <p:nvPr/>
        </p:nvSpPr>
        <p:spPr>
          <a:xfrm>
            <a:off x="216650" y="1755525"/>
            <a:ext cx="8548800" cy="26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292100" lvl="0" indent="-32385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500"/>
              <a:buFont typeface="Poppins"/>
              <a:buChar char="●"/>
            </a:pPr>
            <a:r>
              <a:rPr lang="pt-BR" sz="1500" b="0" i="0" u="none" strike="noStrike" cap="none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  <a:t>Inteiro (</a:t>
            </a:r>
            <a:r>
              <a:rPr lang="pt-BR" sz="1500" b="0" i="0" u="none" strike="noStrike" cap="none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int</a:t>
            </a:r>
            <a:r>
              <a:rPr lang="pt-BR" sz="1500" b="0" i="0" u="none" strike="noStrike" cap="none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  <a:t>)</a:t>
            </a:r>
            <a:endParaRPr sz="1500" b="0" i="0" u="none" strike="noStrike" cap="none">
              <a:solidFill>
                <a:srgbClr val="F2F2F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marR="292100" lvl="0" indent="-32385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500"/>
              <a:buFont typeface="Poppins"/>
              <a:buChar char="●"/>
            </a:pPr>
            <a:r>
              <a:rPr lang="pt-BR" sz="1500" b="0" i="0" u="none" strike="noStrike" cap="none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  <a:t>Ponto Flutuante ou Decimal (</a:t>
            </a:r>
            <a:r>
              <a:rPr lang="pt-BR" sz="1500" b="0" i="0" u="none" strike="noStrike" cap="none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float</a:t>
            </a:r>
            <a:r>
              <a:rPr lang="pt-BR" sz="1500" b="0" i="0" u="none" strike="noStrike" cap="none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  <a:t>)</a:t>
            </a:r>
            <a:endParaRPr sz="1500" b="0" i="0" u="none" strike="noStrike" cap="none">
              <a:solidFill>
                <a:srgbClr val="F2F2F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marR="292100" lvl="0" indent="-32385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500"/>
              <a:buFont typeface="Poppins"/>
              <a:buChar char="●"/>
            </a:pPr>
            <a:r>
              <a:rPr lang="pt-BR" sz="1500" b="0" i="0" u="none" strike="noStrike" cap="none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  <a:t>String (</a:t>
            </a:r>
            <a:r>
              <a:rPr lang="pt-BR" sz="1500" b="0" i="0" u="none" strike="noStrike" cap="none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str</a:t>
            </a:r>
            <a:r>
              <a:rPr lang="pt-BR" sz="1500" b="0" i="0" u="none" strike="noStrike" cap="none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  <a:t>)</a:t>
            </a:r>
            <a:endParaRPr sz="1500" b="0" i="0" u="none" strike="noStrike" cap="none">
              <a:solidFill>
                <a:srgbClr val="F2F2F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marR="292100" lvl="0" indent="-32385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500"/>
              <a:buFont typeface="Poppins"/>
              <a:buChar char="●"/>
            </a:pPr>
            <a:r>
              <a:rPr lang="pt-BR" sz="1500" b="0" i="0" u="none" strike="noStrike" cap="none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  <a:t>Boolean (</a:t>
            </a:r>
            <a:r>
              <a:rPr lang="pt-BR" sz="1500" b="0" i="0" u="none" strike="noStrike" cap="none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bool</a:t>
            </a:r>
            <a:r>
              <a:rPr lang="pt-BR" sz="1500" b="0" i="0" u="none" strike="noStrike" cap="none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  <a:t>)</a:t>
            </a:r>
            <a:endParaRPr sz="1500" b="0" i="0" u="none" strike="noStrike" cap="none">
              <a:solidFill>
                <a:srgbClr val="F2F2F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marR="292100" lvl="0" indent="-32385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500"/>
              <a:buFont typeface="Poppins"/>
              <a:buChar char="●"/>
            </a:pPr>
            <a:r>
              <a:rPr lang="pt-BR" sz="1500" b="0" i="0" u="none" strike="noStrike" cap="none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  <a:t>List (</a:t>
            </a:r>
            <a:r>
              <a:rPr lang="pt-BR" sz="1500" b="0" i="0" u="none" strike="noStrike" cap="none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list</a:t>
            </a:r>
            <a:r>
              <a:rPr lang="pt-BR" sz="1500" b="0" i="0" u="none" strike="noStrike" cap="none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  <a:t>)</a:t>
            </a:r>
            <a:endParaRPr sz="1500" b="0" i="0" u="none" strike="noStrike" cap="none">
              <a:solidFill>
                <a:srgbClr val="F2F2F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marR="292100" lvl="0" indent="-32385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500"/>
              <a:buFont typeface="Poppins"/>
              <a:buChar char="●"/>
            </a:pPr>
            <a:r>
              <a:rPr lang="pt-BR" sz="1500" b="0" i="0" u="none" strike="noStrike" cap="none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  <a:t>Tuple (</a:t>
            </a:r>
            <a:r>
              <a:rPr lang="pt-BR" sz="1500" b="0" i="0" u="none" strike="noStrike" cap="none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tuple</a:t>
            </a:r>
            <a:r>
              <a:rPr lang="pt-BR" sz="1500" b="0" i="0" u="none" strike="noStrike" cap="none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  <a:t>)</a:t>
            </a:r>
            <a:endParaRPr sz="1500" b="0" i="0" u="none" strike="noStrike" cap="none">
              <a:solidFill>
                <a:srgbClr val="F2F2F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marR="292100" lvl="0" indent="-32385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500"/>
              <a:buFont typeface="Poppins"/>
              <a:buChar char="●"/>
            </a:pPr>
            <a:r>
              <a:rPr lang="pt-BR" sz="1500" b="0" i="0" u="none" strike="noStrike" cap="none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  <a:t>Dictionary (</a:t>
            </a:r>
            <a:r>
              <a:rPr lang="pt-BR" sz="1500" b="0" i="0" u="none" strike="noStrike" cap="none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dict</a:t>
            </a:r>
            <a:r>
              <a:rPr lang="pt-BR" sz="1500" b="0" i="0" u="none" strike="noStrike" cap="none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  <a:t>)</a:t>
            </a:r>
            <a:endParaRPr sz="1500" b="0" i="0" u="none" strike="noStrike" cap="none">
              <a:solidFill>
                <a:srgbClr val="F2F2F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353" name="Google Shape;353;p11"/>
          <p:cNvCxnSpPr/>
          <p:nvPr/>
        </p:nvCxnSpPr>
        <p:spPr>
          <a:xfrm rot="10800000" flipH="1">
            <a:off x="208525" y="660375"/>
            <a:ext cx="6311400" cy="28800"/>
          </a:xfrm>
          <a:prstGeom prst="straightConnector1">
            <a:avLst/>
          </a:prstGeom>
          <a:noFill/>
          <a:ln w="9525" cap="flat" cmpd="sng">
            <a:solidFill>
              <a:srgbClr val="A3A3C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54" name="Google Shape;354;p11"/>
          <p:cNvSpPr txBox="1"/>
          <p:nvPr/>
        </p:nvSpPr>
        <p:spPr>
          <a:xfrm>
            <a:off x="609600" y="228600"/>
            <a:ext cx="7776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BR" sz="12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https://dontpad.com/reposicao_python</a:t>
            </a:r>
            <a:endParaRPr sz="1200" b="0" i="0" u="none" strike="noStrike" cap="non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55" name="Google Shape;355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48200" y="833875"/>
            <a:ext cx="4222750" cy="4222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5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5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5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12"/>
          <p:cNvSpPr txBox="1">
            <a:spLocks noGrp="1"/>
          </p:cNvSpPr>
          <p:nvPr>
            <p:ph type="sldNum" idx="12"/>
          </p:nvPr>
        </p:nvSpPr>
        <p:spPr>
          <a:xfrm>
            <a:off x="7461647" y="4880409"/>
            <a:ext cx="1269300" cy="1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pt-BR"/>
              <a:t>12</a:t>
            </a:fld>
            <a:endParaRPr/>
          </a:p>
        </p:txBody>
      </p:sp>
      <p:sp>
        <p:nvSpPr>
          <p:cNvPr id="363" name="Google Shape;363;p12"/>
          <p:cNvSpPr/>
          <p:nvPr/>
        </p:nvSpPr>
        <p:spPr>
          <a:xfrm>
            <a:off x="3221831" y="0"/>
            <a:ext cx="270000" cy="205978"/>
          </a:xfrm>
          <a:custGeom>
            <a:avLst/>
            <a:gdLst/>
            <a:ahLst/>
            <a:cxnLst/>
            <a:rect l="l" t="t" r="r" b="b"/>
            <a:pathLst>
              <a:path w="360000" h="274638" extrusionOk="0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60000">
                <a:schemeClr val="dk2"/>
              </a:gs>
              <a:gs pos="100000">
                <a:srgbClr val="746EB3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64" name="Google Shape;364;p12"/>
          <p:cNvSpPr txBox="1"/>
          <p:nvPr/>
        </p:nvSpPr>
        <p:spPr>
          <a:xfrm>
            <a:off x="351800" y="833875"/>
            <a:ext cx="8548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2600"/>
              </a:spcBef>
              <a:spcAft>
                <a:spcPts val="9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BR" sz="3000" b="1" i="0" u="none" strike="noStrike" cap="none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  <a:t>Variável - Regras de Declaração</a:t>
            </a:r>
            <a:endParaRPr sz="3000" b="1" i="0" u="none" strike="noStrike" cap="none">
              <a:solidFill>
                <a:srgbClr val="F2F2F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65" name="Google Shape;365;p12"/>
          <p:cNvSpPr txBox="1"/>
          <p:nvPr/>
        </p:nvSpPr>
        <p:spPr>
          <a:xfrm>
            <a:off x="215725" y="1734925"/>
            <a:ext cx="5333400" cy="272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500"/>
              <a:buFont typeface="Poppins"/>
              <a:buChar char="●"/>
            </a:pPr>
            <a:r>
              <a:rPr lang="pt-BR" sz="1500" b="0" i="0" u="none" strike="noStrike" cap="none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  <a:t>Regras: </a:t>
            </a:r>
            <a:endParaRPr sz="1500" b="0" i="0" u="none" strike="noStrike" cap="none">
              <a:solidFill>
                <a:srgbClr val="F2F2F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rgbClr val="F2F2F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914400" marR="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500"/>
              <a:buFont typeface="Poppins"/>
              <a:buChar char="○"/>
            </a:pPr>
            <a:r>
              <a:rPr lang="pt-BR" sz="1500" b="0" i="0" u="none" strike="noStrike" cap="none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  <a:t>Não comece sua variável com números.</a:t>
            </a:r>
            <a:endParaRPr sz="1500" b="0" i="0" u="none" strike="noStrike" cap="none">
              <a:solidFill>
                <a:srgbClr val="F2F2F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914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rgbClr val="F2F2F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914400" marR="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500"/>
              <a:buFont typeface="Poppins"/>
              <a:buChar char="○"/>
            </a:pPr>
            <a:r>
              <a:rPr lang="pt-BR" sz="1500" b="0" i="0" u="none" strike="noStrike" cap="none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  <a:t>Não separe os nomes (ex: quantidade de pessoas).</a:t>
            </a:r>
            <a:endParaRPr sz="1500" b="0" i="0" u="none" strike="noStrike" cap="none">
              <a:solidFill>
                <a:srgbClr val="F2F2F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914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rgbClr val="F2F2F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914400" marR="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500"/>
              <a:buFont typeface="Poppins"/>
              <a:buChar char="○"/>
            </a:pPr>
            <a:r>
              <a:rPr lang="pt-BR" sz="1500" b="0" i="0" u="none" strike="noStrike" cap="none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  <a:t>O único caractere especial permitido é o _.</a:t>
            </a:r>
            <a:endParaRPr sz="1500" b="0" i="0" u="none" strike="noStrike" cap="none">
              <a:solidFill>
                <a:srgbClr val="F2F2F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914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pt-BR" sz="1500" b="0" i="0" u="none" strike="noStrike" cap="none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sz="1500" b="0" i="0" u="none" strike="noStrike" cap="none">
              <a:solidFill>
                <a:srgbClr val="F2F2F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914400" marR="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500"/>
              <a:buFont typeface="Poppins"/>
              <a:buChar char="○"/>
            </a:pPr>
            <a:r>
              <a:rPr lang="pt-BR" sz="1500" b="0" i="0" u="none" strike="noStrike" cap="none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  <a:t>Letras maiúsculas se diferenciam das minúsculas em linguagens CaseSensitive.</a:t>
            </a:r>
            <a:endParaRPr sz="1500" b="0" i="0" u="none" strike="noStrike" cap="none">
              <a:solidFill>
                <a:srgbClr val="F2F2F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66" name="Google Shape;366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25350" y="1519900"/>
            <a:ext cx="3001950" cy="30019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67" name="Google Shape;367;p12"/>
          <p:cNvCxnSpPr/>
          <p:nvPr/>
        </p:nvCxnSpPr>
        <p:spPr>
          <a:xfrm rot="10800000" flipH="1">
            <a:off x="208525" y="660375"/>
            <a:ext cx="6311400" cy="28800"/>
          </a:xfrm>
          <a:prstGeom prst="straightConnector1">
            <a:avLst/>
          </a:prstGeom>
          <a:noFill/>
          <a:ln w="9525" cap="flat" cmpd="sng">
            <a:solidFill>
              <a:srgbClr val="A3A3C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68" name="Google Shape;368;p12"/>
          <p:cNvSpPr txBox="1"/>
          <p:nvPr/>
        </p:nvSpPr>
        <p:spPr>
          <a:xfrm>
            <a:off x="609600" y="228600"/>
            <a:ext cx="7776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BR" sz="12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https://dontpad.com/reposicao_python</a:t>
            </a:r>
            <a:endParaRPr sz="1200" b="0" i="0" u="none" strike="noStrike" cap="non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6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6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6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6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6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6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13"/>
          <p:cNvSpPr/>
          <p:nvPr/>
        </p:nvSpPr>
        <p:spPr>
          <a:xfrm>
            <a:off x="3221831" y="0"/>
            <a:ext cx="270000" cy="205978"/>
          </a:xfrm>
          <a:custGeom>
            <a:avLst/>
            <a:gdLst/>
            <a:ahLst/>
            <a:cxnLst/>
            <a:rect l="l" t="t" r="r" b="b"/>
            <a:pathLst>
              <a:path w="360000" h="274638" extrusionOk="0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60000">
                <a:schemeClr val="dk2"/>
              </a:gs>
              <a:gs pos="100000">
                <a:srgbClr val="746EB3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74" name="Google Shape;374;p13"/>
          <p:cNvSpPr txBox="1"/>
          <p:nvPr/>
        </p:nvSpPr>
        <p:spPr>
          <a:xfrm>
            <a:off x="351800" y="833875"/>
            <a:ext cx="8548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2600"/>
              </a:spcBef>
              <a:spcAft>
                <a:spcPts val="9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BR" sz="3000" b="1" i="0" u="none" strike="noStrike" cap="none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  <a:t>Atividade</a:t>
            </a:r>
            <a:endParaRPr sz="3000" b="1" i="0" u="none" strike="noStrike" cap="none">
              <a:solidFill>
                <a:srgbClr val="F2F2F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75" name="Google Shape;375;p13"/>
          <p:cNvSpPr txBox="1"/>
          <p:nvPr/>
        </p:nvSpPr>
        <p:spPr>
          <a:xfrm>
            <a:off x="215725" y="1734925"/>
            <a:ext cx="5333400" cy="13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500"/>
              <a:buFont typeface="Poppins"/>
              <a:buAutoNum type="arabicPeriod"/>
            </a:pPr>
            <a:r>
              <a:rPr lang="pt-BR" sz="1500" b="0" i="0" u="none" strike="noStrike" cap="none" dirty="0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  <a:t>Crie uma variável com seu nome e em seguida print ela em tela</a:t>
            </a:r>
            <a:endParaRPr sz="1500" b="0" i="0" u="none" strike="noStrike" cap="none" dirty="0">
              <a:solidFill>
                <a:srgbClr val="F2F2F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 dirty="0">
              <a:solidFill>
                <a:srgbClr val="F2F2F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500"/>
              <a:buFont typeface="Poppins"/>
              <a:buAutoNum type="arabicPeriod"/>
            </a:pPr>
            <a:r>
              <a:rPr lang="pt-BR" sz="1500" b="0" i="0" u="none" strike="noStrike" cap="none" dirty="0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  <a:t>Crie uma variável com sua idade e em seguida print ele em tela</a:t>
            </a:r>
            <a:endParaRPr sz="1500" b="0" i="0" u="none" strike="noStrike" cap="none" dirty="0">
              <a:solidFill>
                <a:srgbClr val="F2F2F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376" name="Google Shape;376;p13"/>
          <p:cNvCxnSpPr/>
          <p:nvPr/>
        </p:nvCxnSpPr>
        <p:spPr>
          <a:xfrm rot="10800000" flipH="1">
            <a:off x="208525" y="660375"/>
            <a:ext cx="6311400" cy="28800"/>
          </a:xfrm>
          <a:prstGeom prst="straightConnector1">
            <a:avLst/>
          </a:prstGeom>
          <a:noFill/>
          <a:ln w="9525" cap="flat" cmpd="sng">
            <a:solidFill>
              <a:srgbClr val="A3A3C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77" name="Google Shape;377;p13"/>
          <p:cNvSpPr txBox="1"/>
          <p:nvPr/>
        </p:nvSpPr>
        <p:spPr>
          <a:xfrm>
            <a:off x="609600" y="228600"/>
            <a:ext cx="7776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BR" sz="12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https://dontpad.com/reposicao_python</a:t>
            </a:r>
            <a:endParaRPr sz="1200" b="0" i="0" u="none" strike="noStrike" cap="non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4" name="Google Shape;384;p14"/>
          <p:cNvGrpSpPr/>
          <p:nvPr/>
        </p:nvGrpSpPr>
        <p:grpSpPr>
          <a:xfrm>
            <a:off x="7759189" y="1374491"/>
            <a:ext cx="1243226" cy="1243226"/>
            <a:chOff x="10111337" y="2146598"/>
            <a:chExt cx="1657635" cy="1657635"/>
          </a:xfrm>
        </p:grpSpPr>
        <p:sp>
          <p:nvSpPr>
            <p:cNvPr id="385" name="Google Shape;385;p14"/>
            <p:cNvSpPr/>
            <p:nvPr/>
          </p:nvSpPr>
          <p:spPr>
            <a:xfrm rot="8100000">
              <a:off x="10399854" y="2343591"/>
              <a:ext cx="1080601" cy="1263649"/>
            </a:xfrm>
            <a:custGeom>
              <a:avLst/>
              <a:gdLst/>
              <a:ahLst/>
              <a:cxnLst/>
              <a:rect l="l" t="t" r="r" b="b"/>
              <a:pathLst>
                <a:path w="1080000" h="1262947" extrusionOk="0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0">
                  <a:srgbClr val="2B274A"/>
                </a:gs>
                <a:gs pos="30000">
                  <a:srgbClr val="2B274A"/>
                </a:gs>
                <a:gs pos="40000">
                  <a:srgbClr val="3B3666"/>
                </a:gs>
                <a:gs pos="60000">
                  <a:srgbClr val="2B274A"/>
                </a:gs>
                <a:gs pos="100000">
                  <a:schemeClr val="dk2"/>
                </a:gs>
              </a:gsLst>
              <a:lin ang="599887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386" name="Google Shape;386;p14"/>
            <p:cNvSpPr/>
            <p:nvPr/>
          </p:nvSpPr>
          <p:spPr>
            <a:xfrm rot="-8100000">
              <a:off x="10415002" y="2179669"/>
              <a:ext cx="540088" cy="1080176"/>
            </a:xfrm>
            <a:prstGeom prst="ellipse">
              <a:avLst/>
            </a:prstGeom>
            <a:gradFill>
              <a:gsLst>
                <a:gs pos="0">
                  <a:srgbClr val="453E75">
                    <a:alpha val="31372"/>
                  </a:srgbClr>
                </a:gs>
                <a:gs pos="100000">
                  <a:srgbClr val="59EFC0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387" name="Google Shape;387;p14"/>
          <p:cNvSpPr txBox="1">
            <a:spLocks noGrp="1"/>
          </p:cNvSpPr>
          <p:nvPr>
            <p:ph type="sldNum" idx="12"/>
          </p:nvPr>
        </p:nvSpPr>
        <p:spPr>
          <a:xfrm>
            <a:off x="7461647" y="4880409"/>
            <a:ext cx="1269300" cy="1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pt-BR"/>
              <a:t>14</a:t>
            </a:fld>
            <a:endParaRPr/>
          </a:p>
        </p:txBody>
      </p:sp>
      <p:sp>
        <p:nvSpPr>
          <p:cNvPr id="388" name="Google Shape;388;p14"/>
          <p:cNvSpPr/>
          <p:nvPr/>
        </p:nvSpPr>
        <p:spPr>
          <a:xfrm>
            <a:off x="3221831" y="0"/>
            <a:ext cx="270000" cy="205978"/>
          </a:xfrm>
          <a:custGeom>
            <a:avLst/>
            <a:gdLst/>
            <a:ahLst/>
            <a:cxnLst/>
            <a:rect l="l" t="t" r="r" b="b"/>
            <a:pathLst>
              <a:path w="360000" h="274638" extrusionOk="0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60000">
                <a:schemeClr val="dk2"/>
              </a:gs>
              <a:gs pos="100000">
                <a:srgbClr val="746EB3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89" name="Google Shape;389;p14"/>
          <p:cNvSpPr txBox="1"/>
          <p:nvPr/>
        </p:nvSpPr>
        <p:spPr>
          <a:xfrm>
            <a:off x="351800" y="757675"/>
            <a:ext cx="8548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2600"/>
              </a:spcBef>
              <a:spcAft>
                <a:spcPts val="9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BR" sz="3000" b="1" i="0" u="none" strike="noStrike" cap="none" dirty="0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  <a:t>Operadores Aritméticos </a:t>
            </a:r>
            <a:endParaRPr sz="3000" b="1" i="0" u="none" strike="noStrike" cap="none" dirty="0">
              <a:solidFill>
                <a:srgbClr val="F2F2F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aphicFrame>
        <p:nvGraphicFramePr>
          <p:cNvPr id="390" name="Google Shape;390;p14"/>
          <p:cNvGraphicFramePr/>
          <p:nvPr>
            <p:extLst>
              <p:ext uri="{D42A27DB-BD31-4B8C-83A1-F6EECF244321}">
                <p14:modId xmlns:p14="http://schemas.microsoft.com/office/powerpoint/2010/main" val="3176629109"/>
              </p:ext>
            </p:extLst>
          </p:nvPr>
        </p:nvGraphicFramePr>
        <p:xfrm>
          <a:off x="351800" y="1736399"/>
          <a:ext cx="8113672" cy="3291600"/>
        </p:xfrm>
        <a:graphic>
          <a:graphicData uri="http://schemas.openxmlformats.org/drawingml/2006/table">
            <a:tbl>
              <a:tblPr>
                <a:noFill/>
                <a:tableStyleId>{694392DF-A4EC-4165-AF4A-D41664F6DEA4}</a:tableStyleId>
              </a:tblPr>
              <a:tblGrid>
                <a:gridCol w="25733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701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7014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571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pt-BR" sz="1500" b="1" u="none" strike="noStrike" cap="none" dirty="0">
                          <a:solidFill>
                            <a:srgbClr val="F2F2F2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Sinal</a:t>
                      </a:r>
                      <a:endParaRPr sz="1500" b="1" u="none" strike="noStrike" cap="none" dirty="0">
                        <a:solidFill>
                          <a:srgbClr val="F2F2F2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453E75"/>
                      </a:solidFill>
                      <a:prstDash val="lgDash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453E75"/>
                      </a:solidFill>
                      <a:prstDash val="lgDash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453E75"/>
                      </a:solidFill>
                      <a:prstDash val="lgDash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453E75"/>
                      </a:solidFill>
                      <a:prstDash val="lgDash"/>
                      <a:round/>
                      <a:headEnd type="none" w="sm" len="sm"/>
                      <a:tailEnd type="none" w="sm" len="sm"/>
                    </a:lnB>
                    <a:solidFill>
                      <a:srgbClr val="2B274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pt-BR" sz="1500" b="1" u="none" strike="noStrike" cap="none">
                          <a:solidFill>
                            <a:srgbClr val="F2F2F2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Nomenclatura</a:t>
                      </a:r>
                      <a:endParaRPr sz="1500" b="1" u="none" strike="noStrike" cap="none">
                        <a:solidFill>
                          <a:srgbClr val="F2F2F2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453E75"/>
                      </a:solidFill>
                      <a:prstDash val="lgDash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453E75"/>
                      </a:solidFill>
                      <a:prstDash val="lgDash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453E75"/>
                      </a:solidFill>
                      <a:prstDash val="lgDash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453E75"/>
                      </a:solidFill>
                      <a:prstDash val="lgDash"/>
                      <a:round/>
                      <a:headEnd type="none" w="sm" len="sm"/>
                      <a:tailEnd type="none" w="sm" len="sm"/>
                    </a:lnB>
                    <a:solidFill>
                      <a:srgbClr val="2B274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pt-BR" sz="1500" b="1" u="none" strike="noStrike" cap="none">
                          <a:solidFill>
                            <a:srgbClr val="F2F2F2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Exemplo</a:t>
                      </a:r>
                      <a:endParaRPr sz="1500" b="1" u="none" strike="noStrike" cap="none">
                        <a:solidFill>
                          <a:srgbClr val="F2F2F2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453E75"/>
                      </a:solidFill>
                      <a:prstDash val="lgDash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453E75"/>
                      </a:solidFill>
                      <a:prstDash val="lgDash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453E75"/>
                      </a:solidFill>
                      <a:prstDash val="lgDash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453E75"/>
                      </a:solidFill>
                      <a:prstDash val="lgDash"/>
                      <a:round/>
                      <a:headEnd type="none" w="sm" len="sm"/>
                      <a:tailEnd type="none" w="sm" len="sm"/>
                    </a:lnB>
                    <a:solidFill>
                      <a:srgbClr val="2B274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788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pt-BR" sz="1500" u="none" strike="noStrike" cap="none" dirty="0">
                          <a:solidFill>
                            <a:srgbClr val="F2F2F2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+</a:t>
                      </a:r>
                      <a:endParaRPr sz="1500" u="none" strike="noStrike" cap="none" dirty="0">
                        <a:solidFill>
                          <a:srgbClr val="F2F2F2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453E75"/>
                      </a:solidFill>
                      <a:prstDash val="lgDash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453E75"/>
                      </a:solidFill>
                      <a:prstDash val="lgDash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453E75"/>
                      </a:solidFill>
                      <a:prstDash val="lgDash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453E75"/>
                      </a:solidFill>
                      <a:prstDash val="lgDash"/>
                      <a:round/>
                      <a:headEnd type="none" w="sm" len="sm"/>
                      <a:tailEnd type="none" w="sm" len="sm"/>
                    </a:lnB>
                    <a:solidFill>
                      <a:srgbClr val="72318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pt-BR" sz="1500" u="none" strike="noStrike" cap="none">
                          <a:solidFill>
                            <a:srgbClr val="F2F2F2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Soma</a:t>
                      </a:r>
                      <a:endParaRPr sz="1500" u="none" strike="noStrike" cap="none">
                        <a:solidFill>
                          <a:srgbClr val="F2F2F2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453E75"/>
                      </a:solidFill>
                      <a:prstDash val="lgDash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453E75"/>
                      </a:solidFill>
                      <a:prstDash val="lgDash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453E75"/>
                      </a:solidFill>
                      <a:prstDash val="lgDash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453E75"/>
                      </a:solidFill>
                      <a:prstDash val="lgDash"/>
                      <a:round/>
                      <a:headEnd type="none" w="sm" len="sm"/>
                      <a:tailEnd type="none" w="sm" len="sm"/>
                    </a:lnB>
                    <a:solidFill>
                      <a:srgbClr val="72318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pt-BR" sz="1500" u="none" strike="noStrike" cap="none">
                          <a:solidFill>
                            <a:srgbClr val="F2F2F2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  3 </a:t>
                      </a:r>
                      <a:r>
                        <a:rPr lang="pt-BR" sz="1500" u="none" strike="noStrike" cap="none">
                          <a:solidFill>
                            <a:srgbClr val="13BE89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+</a:t>
                      </a:r>
                      <a:r>
                        <a:rPr lang="pt-BR" sz="1500" u="none" strike="noStrike" cap="none">
                          <a:solidFill>
                            <a:srgbClr val="F2F2F2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 2 = 5</a:t>
                      </a:r>
                      <a:endParaRPr sz="1500" u="none" strike="noStrike" cap="none">
                        <a:solidFill>
                          <a:srgbClr val="F2F2F2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453E75"/>
                      </a:solidFill>
                      <a:prstDash val="lgDash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453E75"/>
                      </a:solidFill>
                      <a:prstDash val="lgDash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453E75"/>
                      </a:solidFill>
                      <a:prstDash val="lgDash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453E75"/>
                      </a:solidFill>
                      <a:prstDash val="lgDash"/>
                      <a:round/>
                      <a:headEnd type="none" w="sm" len="sm"/>
                      <a:tailEnd type="none" w="sm" len="sm"/>
                    </a:lnB>
                    <a:solidFill>
                      <a:srgbClr val="72318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788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pt-BR" sz="1500" u="none" strike="noStrike" cap="none">
                          <a:solidFill>
                            <a:srgbClr val="F2F2F2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-</a:t>
                      </a:r>
                      <a:endParaRPr sz="1500" u="none" strike="noStrike" cap="none">
                        <a:solidFill>
                          <a:srgbClr val="F2F2F2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453E75"/>
                      </a:solidFill>
                      <a:prstDash val="lgDash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453E75"/>
                      </a:solidFill>
                      <a:prstDash val="lgDash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453E75"/>
                      </a:solidFill>
                      <a:prstDash val="lgDash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453E75"/>
                      </a:solidFill>
                      <a:prstDash val="lgDash"/>
                      <a:round/>
                      <a:headEnd type="none" w="sm" len="sm"/>
                      <a:tailEnd type="none" w="sm" len="sm"/>
                    </a:lnB>
                    <a:solidFill>
                      <a:srgbClr val="72318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pt-BR" sz="1500" u="none" strike="noStrike" cap="none">
                          <a:solidFill>
                            <a:srgbClr val="F2F2F2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Subtração</a:t>
                      </a:r>
                      <a:endParaRPr sz="1500" u="none" strike="noStrike" cap="none">
                        <a:solidFill>
                          <a:srgbClr val="F2F2F2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453E75"/>
                      </a:solidFill>
                      <a:prstDash val="lgDash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453E75"/>
                      </a:solidFill>
                      <a:prstDash val="lgDash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453E75"/>
                      </a:solidFill>
                      <a:prstDash val="lgDash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453E75"/>
                      </a:solidFill>
                      <a:prstDash val="lgDash"/>
                      <a:round/>
                      <a:headEnd type="none" w="sm" len="sm"/>
                      <a:tailEnd type="none" w="sm" len="sm"/>
                    </a:lnB>
                    <a:solidFill>
                      <a:srgbClr val="72318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pt-BR" sz="1500" u="none" strike="noStrike" cap="none">
                          <a:solidFill>
                            <a:srgbClr val="F2F2F2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3 </a:t>
                      </a:r>
                      <a:r>
                        <a:rPr lang="pt-BR" sz="1500" u="none" strike="noStrike" cap="none">
                          <a:solidFill>
                            <a:srgbClr val="13BE89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-</a:t>
                      </a:r>
                      <a:r>
                        <a:rPr lang="pt-BR" sz="1500" u="none" strike="noStrike" cap="none">
                          <a:solidFill>
                            <a:srgbClr val="F2F2F2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 2 = 1</a:t>
                      </a:r>
                      <a:endParaRPr sz="1500" u="none" strike="noStrike" cap="none">
                        <a:solidFill>
                          <a:srgbClr val="F2F2F2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453E75"/>
                      </a:solidFill>
                      <a:prstDash val="lgDash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453E75"/>
                      </a:solidFill>
                      <a:prstDash val="lgDash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453E75"/>
                      </a:solidFill>
                      <a:prstDash val="lgDash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453E75"/>
                      </a:solidFill>
                      <a:prstDash val="lgDash"/>
                      <a:round/>
                      <a:headEnd type="none" w="sm" len="sm"/>
                      <a:tailEnd type="none" w="sm" len="sm"/>
                    </a:lnB>
                    <a:solidFill>
                      <a:srgbClr val="72318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788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pt-BR" sz="1500" u="none" strike="noStrike" cap="none" dirty="0">
                          <a:solidFill>
                            <a:srgbClr val="F2F2F2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*</a:t>
                      </a:r>
                      <a:endParaRPr sz="1500" u="none" strike="noStrike" cap="none" dirty="0">
                        <a:solidFill>
                          <a:srgbClr val="F2F2F2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453E75"/>
                      </a:solidFill>
                      <a:prstDash val="lgDash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453E75"/>
                      </a:solidFill>
                      <a:prstDash val="lgDash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453E75"/>
                      </a:solidFill>
                      <a:prstDash val="lgDash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453E75"/>
                      </a:solidFill>
                      <a:prstDash val="lgDash"/>
                      <a:round/>
                      <a:headEnd type="none" w="sm" len="sm"/>
                      <a:tailEnd type="none" w="sm" len="sm"/>
                    </a:lnB>
                    <a:solidFill>
                      <a:srgbClr val="72318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pt-BR" sz="1500" u="none" strike="noStrike" cap="none">
                          <a:solidFill>
                            <a:srgbClr val="F2F2F2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Multiplicação</a:t>
                      </a:r>
                      <a:endParaRPr sz="1500" u="none" strike="noStrike" cap="none">
                        <a:solidFill>
                          <a:srgbClr val="F2F2F2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453E75"/>
                      </a:solidFill>
                      <a:prstDash val="lgDash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453E75"/>
                      </a:solidFill>
                      <a:prstDash val="lgDash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453E75"/>
                      </a:solidFill>
                      <a:prstDash val="lgDash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453E75"/>
                      </a:solidFill>
                      <a:prstDash val="lgDash"/>
                      <a:round/>
                      <a:headEnd type="none" w="sm" len="sm"/>
                      <a:tailEnd type="none" w="sm" len="sm"/>
                    </a:lnB>
                    <a:solidFill>
                      <a:srgbClr val="72318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pt-BR" sz="1500" u="none" strike="noStrike" cap="none">
                          <a:solidFill>
                            <a:srgbClr val="F2F2F2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                   3 </a:t>
                      </a:r>
                      <a:r>
                        <a:rPr lang="pt-BR" sz="1500" u="none" strike="noStrike" cap="none">
                          <a:solidFill>
                            <a:srgbClr val="13BE89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*</a:t>
                      </a:r>
                      <a:r>
                        <a:rPr lang="pt-BR" sz="1500" u="none" strike="noStrike" cap="none">
                          <a:solidFill>
                            <a:srgbClr val="F2F2F2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 2 = 6</a:t>
                      </a:r>
                      <a:endParaRPr sz="1500" u="none" strike="noStrike" cap="none">
                        <a:solidFill>
                          <a:srgbClr val="F2F2F2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453E75"/>
                      </a:solidFill>
                      <a:prstDash val="lgDash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453E75"/>
                      </a:solidFill>
                      <a:prstDash val="lgDash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453E75"/>
                      </a:solidFill>
                      <a:prstDash val="lgDash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453E75"/>
                      </a:solidFill>
                      <a:prstDash val="lgDash"/>
                      <a:round/>
                      <a:headEnd type="none" w="sm" len="sm"/>
                      <a:tailEnd type="none" w="sm" len="sm"/>
                    </a:lnB>
                    <a:solidFill>
                      <a:srgbClr val="72318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788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pt-BR" sz="1500" u="none" strike="noStrike" cap="none" dirty="0">
                          <a:solidFill>
                            <a:srgbClr val="F2F2F2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/</a:t>
                      </a:r>
                      <a:endParaRPr sz="1500" u="none" strike="noStrike" cap="none" dirty="0">
                        <a:solidFill>
                          <a:srgbClr val="F2F2F2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453E75"/>
                      </a:solidFill>
                      <a:prstDash val="lgDash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453E75"/>
                      </a:solidFill>
                      <a:prstDash val="lgDash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453E75"/>
                      </a:solidFill>
                      <a:prstDash val="lgDash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453E75"/>
                      </a:solidFill>
                      <a:prstDash val="lgDash"/>
                      <a:round/>
                      <a:headEnd type="none" w="sm" len="sm"/>
                      <a:tailEnd type="none" w="sm" len="sm"/>
                    </a:lnB>
                    <a:solidFill>
                      <a:srgbClr val="72318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500" u="none" strike="noStrike" cap="none">
                          <a:solidFill>
                            <a:srgbClr val="F2F2F2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Divisão</a:t>
                      </a:r>
                      <a:endParaRPr sz="1500" u="none" strike="noStrike" cap="none">
                        <a:solidFill>
                          <a:srgbClr val="F2F2F2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453E75"/>
                      </a:solidFill>
                      <a:prstDash val="lgDash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453E75"/>
                      </a:solidFill>
                      <a:prstDash val="lgDash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453E75"/>
                      </a:solidFill>
                      <a:prstDash val="lgDash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453E75"/>
                      </a:solidFill>
                      <a:prstDash val="lgDash"/>
                      <a:round/>
                      <a:headEnd type="none" w="sm" len="sm"/>
                      <a:tailEnd type="none" w="sm" len="sm"/>
                    </a:lnB>
                    <a:solidFill>
                      <a:srgbClr val="72318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pt-BR" sz="1500" u="none" strike="noStrike" cap="none">
                          <a:solidFill>
                            <a:srgbClr val="F2F2F2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   3 </a:t>
                      </a:r>
                      <a:r>
                        <a:rPr lang="pt-BR" sz="1500" u="none" strike="noStrike" cap="none">
                          <a:solidFill>
                            <a:srgbClr val="13BE89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/</a:t>
                      </a:r>
                      <a:r>
                        <a:rPr lang="pt-BR" sz="1500" u="none" strike="noStrike" cap="none">
                          <a:solidFill>
                            <a:srgbClr val="F2F2F2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 2 = 1.5</a:t>
                      </a:r>
                      <a:endParaRPr sz="1500" u="none" strike="noStrike" cap="none">
                        <a:solidFill>
                          <a:srgbClr val="F2F2F2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453E75"/>
                      </a:solidFill>
                      <a:prstDash val="lgDash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453E75"/>
                      </a:solidFill>
                      <a:prstDash val="lgDash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453E75"/>
                      </a:solidFill>
                      <a:prstDash val="lgDash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453E75"/>
                      </a:solidFill>
                      <a:prstDash val="lgDash"/>
                      <a:round/>
                      <a:headEnd type="none" w="sm" len="sm"/>
                      <a:tailEnd type="none" w="sm" len="sm"/>
                    </a:lnB>
                    <a:solidFill>
                      <a:srgbClr val="72318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788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pt-BR" sz="1500" u="none" strike="noStrike" cap="none">
                          <a:solidFill>
                            <a:srgbClr val="F2F2F2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%</a:t>
                      </a:r>
                      <a:endParaRPr sz="1500" u="none" strike="noStrike" cap="none">
                        <a:solidFill>
                          <a:srgbClr val="F2F2F2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453E75"/>
                      </a:solidFill>
                      <a:prstDash val="lgDash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453E75"/>
                      </a:solidFill>
                      <a:prstDash val="lgDash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453E75"/>
                      </a:solidFill>
                      <a:prstDash val="lgDash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453E75"/>
                      </a:solidFill>
                      <a:prstDash val="lgDash"/>
                      <a:round/>
                      <a:headEnd type="none" w="sm" len="sm"/>
                      <a:tailEnd type="none" w="sm" len="sm"/>
                    </a:lnB>
                    <a:solidFill>
                      <a:srgbClr val="72318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pt-BR" sz="1500" u="none" strike="noStrike" cap="none">
                          <a:solidFill>
                            <a:srgbClr val="F2F2F2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Resto</a:t>
                      </a:r>
                      <a:endParaRPr sz="1500" u="none" strike="noStrike" cap="none">
                        <a:solidFill>
                          <a:srgbClr val="F2F2F2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453E75"/>
                      </a:solidFill>
                      <a:prstDash val="lgDash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453E75"/>
                      </a:solidFill>
                      <a:prstDash val="lgDash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453E75"/>
                      </a:solidFill>
                      <a:prstDash val="lgDash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453E75"/>
                      </a:solidFill>
                      <a:prstDash val="lgDash"/>
                      <a:round/>
                      <a:headEnd type="none" w="sm" len="sm"/>
                      <a:tailEnd type="none" w="sm" len="sm"/>
                    </a:lnB>
                    <a:solidFill>
                      <a:srgbClr val="72318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pt-BR" sz="1500" u="none" strike="noStrike" cap="none">
                          <a:solidFill>
                            <a:srgbClr val="F2F2F2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 3 </a:t>
                      </a:r>
                      <a:r>
                        <a:rPr lang="pt-BR" sz="1500" u="none" strike="noStrike" cap="none">
                          <a:solidFill>
                            <a:srgbClr val="13BE89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%</a:t>
                      </a:r>
                      <a:r>
                        <a:rPr lang="pt-BR" sz="1500" u="none" strike="noStrike" cap="none">
                          <a:solidFill>
                            <a:srgbClr val="F2F2F2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 2 = 1</a:t>
                      </a:r>
                      <a:endParaRPr sz="1500" u="none" strike="noStrike" cap="none">
                        <a:solidFill>
                          <a:srgbClr val="F2F2F2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453E75"/>
                      </a:solidFill>
                      <a:prstDash val="lgDash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453E75"/>
                      </a:solidFill>
                      <a:prstDash val="lgDash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453E75"/>
                      </a:solidFill>
                      <a:prstDash val="lgDash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453E75"/>
                      </a:solidFill>
                      <a:prstDash val="lgDash"/>
                      <a:round/>
                      <a:headEnd type="none" w="sm" len="sm"/>
                      <a:tailEnd type="none" w="sm" len="sm"/>
                    </a:lnB>
                    <a:solidFill>
                      <a:srgbClr val="72318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788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pt-BR" sz="1500" u="none" strike="noStrike" cap="none">
                          <a:solidFill>
                            <a:srgbClr val="F2F2F2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**</a:t>
                      </a:r>
                      <a:endParaRPr sz="1500" u="none" strike="noStrike" cap="none">
                        <a:solidFill>
                          <a:srgbClr val="F2F2F2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453E75"/>
                      </a:solidFill>
                      <a:prstDash val="lgDash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453E75"/>
                      </a:solidFill>
                      <a:prstDash val="lgDash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453E75"/>
                      </a:solidFill>
                      <a:prstDash val="lgDash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453E75"/>
                      </a:solidFill>
                      <a:prstDash val="lgDash"/>
                      <a:round/>
                      <a:headEnd type="none" w="sm" len="sm"/>
                      <a:tailEnd type="none" w="sm" len="sm"/>
                    </a:lnB>
                    <a:solidFill>
                      <a:srgbClr val="72318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500" u="none" strike="noStrike" cap="none">
                          <a:solidFill>
                            <a:srgbClr val="F2F2F2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Exponenciação</a:t>
                      </a:r>
                      <a:endParaRPr sz="1500" u="none" strike="noStrike" cap="none">
                        <a:solidFill>
                          <a:srgbClr val="F2F2F2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453E75"/>
                      </a:solidFill>
                      <a:prstDash val="lgDash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453E75"/>
                      </a:solidFill>
                      <a:prstDash val="lgDash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453E75"/>
                      </a:solidFill>
                      <a:prstDash val="lgDash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453E75"/>
                      </a:solidFill>
                      <a:prstDash val="lgDash"/>
                      <a:round/>
                      <a:headEnd type="none" w="sm" len="sm"/>
                      <a:tailEnd type="none" w="sm" len="sm"/>
                    </a:lnB>
                    <a:solidFill>
                      <a:srgbClr val="72318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pt-BR" sz="1500" u="none" strike="noStrike" cap="none">
                          <a:solidFill>
                            <a:srgbClr val="F2F2F2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3 </a:t>
                      </a:r>
                      <a:r>
                        <a:rPr lang="pt-BR" sz="1500" u="none" strike="noStrike" cap="none">
                          <a:solidFill>
                            <a:schemeClr val="accent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**</a:t>
                      </a:r>
                      <a:r>
                        <a:rPr lang="pt-BR" sz="1500" u="none" strike="noStrike" cap="none">
                          <a:solidFill>
                            <a:srgbClr val="F2F2F2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 2 = 9</a:t>
                      </a:r>
                      <a:endParaRPr sz="1500" u="none" strike="noStrike" cap="none">
                        <a:solidFill>
                          <a:srgbClr val="F2F2F2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453E75"/>
                      </a:solidFill>
                      <a:prstDash val="lgDash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453E75"/>
                      </a:solidFill>
                      <a:prstDash val="lgDash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453E75"/>
                      </a:solidFill>
                      <a:prstDash val="lgDash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453E75"/>
                      </a:solidFill>
                      <a:prstDash val="lgDash"/>
                      <a:round/>
                      <a:headEnd type="none" w="sm" len="sm"/>
                      <a:tailEnd type="none" w="sm" len="sm"/>
                    </a:lnB>
                    <a:solidFill>
                      <a:srgbClr val="72318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788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pt-BR" sz="1500" u="none" strike="noStrike" cap="none">
                          <a:solidFill>
                            <a:srgbClr val="F2F2F2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//</a:t>
                      </a:r>
                      <a:endParaRPr sz="1500" u="none" strike="noStrike" cap="none">
                        <a:solidFill>
                          <a:srgbClr val="F2F2F2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453E75"/>
                      </a:solidFill>
                      <a:prstDash val="lgDash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453E75"/>
                      </a:solidFill>
                      <a:prstDash val="lgDash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453E75"/>
                      </a:solidFill>
                      <a:prstDash val="lgDash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453E75"/>
                      </a:solidFill>
                      <a:prstDash val="lgDash"/>
                      <a:round/>
                      <a:headEnd type="none" w="sm" len="sm"/>
                      <a:tailEnd type="none" w="sm" len="sm"/>
                    </a:lnB>
                    <a:solidFill>
                      <a:srgbClr val="72318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pt-BR" sz="1500" u="none" strike="noStrike" cap="none">
                          <a:solidFill>
                            <a:srgbClr val="F2F2F2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Divisão por Inteiro</a:t>
                      </a:r>
                      <a:endParaRPr sz="1500" u="none" strike="noStrike" cap="none">
                        <a:solidFill>
                          <a:srgbClr val="F2F2F2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453E75"/>
                      </a:solidFill>
                      <a:prstDash val="lgDash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453E75"/>
                      </a:solidFill>
                      <a:prstDash val="lgDash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453E75"/>
                      </a:solidFill>
                      <a:prstDash val="lgDash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453E75"/>
                      </a:solidFill>
                      <a:prstDash val="lgDash"/>
                      <a:round/>
                      <a:headEnd type="none" w="sm" len="sm"/>
                      <a:tailEnd type="none" w="sm" len="sm"/>
                    </a:lnB>
                    <a:solidFill>
                      <a:srgbClr val="72318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pt-BR" sz="1500" u="none" strike="noStrike" cap="none" dirty="0">
                          <a:solidFill>
                            <a:srgbClr val="F2F2F2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  3 </a:t>
                      </a:r>
                      <a:r>
                        <a:rPr lang="pt-BR" sz="1500" u="none" strike="noStrike" cap="none" dirty="0">
                          <a:solidFill>
                            <a:schemeClr val="accent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//</a:t>
                      </a:r>
                      <a:r>
                        <a:rPr lang="pt-BR" sz="1500" u="none" strike="noStrike" cap="none" dirty="0">
                          <a:solidFill>
                            <a:srgbClr val="F2F2F2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 2 = 1</a:t>
                      </a:r>
                      <a:endParaRPr sz="1500" u="none" strike="noStrike" cap="none" dirty="0">
                        <a:solidFill>
                          <a:srgbClr val="F2F2F2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453E75"/>
                      </a:solidFill>
                      <a:prstDash val="lgDash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453E75"/>
                      </a:solidFill>
                      <a:prstDash val="lgDash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453E75"/>
                      </a:solidFill>
                      <a:prstDash val="lgDash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453E75"/>
                      </a:solidFill>
                      <a:prstDash val="lgDash"/>
                      <a:round/>
                      <a:headEnd type="none" w="sm" len="sm"/>
                      <a:tailEnd type="none" w="sm" len="sm"/>
                    </a:lnB>
                    <a:solidFill>
                      <a:srgbClr val="72318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cxnSp>
        <p:nvCxnSpPr>
          <p:cNvPr id="391" name="Google Shape;391;p14"/>
          <p:cNvCxnSpPr/>
          <p:nvPr/>
        </p:nvCxnSpPr>
        <p:spPr>
          <a:xfrm rot="10800000" flipH="1">
            <a:off x="208525" y="660375"/>
            <a:ext cx="6311400" cy="28800"/>
          </a:xfrm>
          <a:prstGeom prst="straightConnector1">
            <a:avLst/>
          </a:prstGeom>
          <a:noFill/>
          <a:ln w="9525" cap="flat" cmpd="sng">
            <a:solidFill>
              <a:srgbClr val="A3A3C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2" name="Google Shape;392;p14"/>
          <p:cNvSpPr txBox="1"/>
          <p:nvPr/>
        </p:nvSpPr>
        <p:spPr>
          <a:xfrm>
            <a:off x="609600" y="228600"/>
            <a:ext cx="7776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BR" sz="12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https://dontpad.com/reposicao_python</a:t>
            </a:r>
            <a:endParaRPr sz="1200" b="0" i="0" u="none" strike="noStrike" cap="non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15"/>
          <p:cNvSpPr txBox="1">
            <a:spLocks noGrp="1"/>
          </p:cNvSpPr>
          <p:nvPr>
            <p:ph type="sldNum" idx="12"/>
          </p:nvPr>
        </p:nvSpPr>
        <p:spPr>
          <a:xfrm>
            <a:off x="7461647" y="4880409"/>
            <a:ext cx="1269300" cy="1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pt-BR"/>
              <a:t>15</a:t>
            </a:fld>
            <a:endParaRPr/>
          </a:p>
        </p:txBody>
      </p:sp>
      <p:sp>
        <p:nvSpPr>
          <p:cNvPr id="400" name="Google Shape;400;p15"/>
          <p:cNvSpPr/>
          <p:nvPr/>
        </p:nvSpPr>
        <p:spPr>
          <a:xfrm>
            <a:off x="3221831" y="0"/>
            <a:ext cx="270000" cy="205978"/>
          </a:xfrm>
          <a:custGeom>
            <a:avLst/>
            <a:gdLst/>
            <a:ahLst/>
            <a:cxnLst/>
            <a:rect l="l" t="t" r="r" b="b"/>
            <a:pathLst>
              <a:path w="360000" h="274638" extrusionOk="0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60000">
                <a:schemeClr val="dk2"/>
              </a:gs>
              <a:gs pos="100000">
                <a:srgbClr val="746EB3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01" name="Google Shape;401;p15"/>
          <p:cNvSpPr txBox="1"/>
          <p:nvPr/>
        </p:nvSpPr>
        <p:spPr>
          <a:xfrm>
            <a:off x="351800" y="833875"/>
            <a:ext cx="8548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2600"/>
              </a:spcBef>
              <a:spcAft>
                <a:spcPts val="9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BR" sz="3000" b="1" i="0" u="none" strike="noStrike" cap="none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  <a:t>Operadores de Atribuição </a:t>
            </a:r>
            <a:endParaRPr sz="3000" b="1" i="0" u="none" strike="noStrike" cap="none">
              <a:solidFill>
                <a:srgbClr val="F2F2F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aphicFrame>
        <p:nvGraphicFramePr>
          <p:cNvPr id="402" name="Google Shape;402;p15"/>
          <p:cNvGraphicFramePr/>
          <p:nvPr/>
        </p:nvGraphicFramePr>
        <p:xfrm>
          <a:off x="408150" y="1691550"/>
          <a:ext cx="8318200" cy="3037650"/>
        </p:xfrm>
        <a:graphic>
          <a:graphicData uri="http://schemas.openxmlformats.org/drawingml/2006/table">
            <a:tbl>
              <a:tblPr>
                <a:noFill/>
                <a:tableStyleId>{694392DF-A4EC-4165-AF4A-D41664F6DEA4}</a:tableStyleId>
              </a:tblPr>
              <a:tblGrid>
                <a:gridCol w="2641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38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38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8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pt-BR" sz="1500" b="1" u="none" strike="noStrike" cap="none">
                          <a:solidFill>
                            <a:srgbClr val="F2F2F2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Sinal</a:t>
                      </a:r>
                      <a:endParaRPr sz="1500" b="1" u="none" strike="noStrike" cap="none">
                        <a:solidFill>
                          <a:srgbClr val="F2F2F2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453E75"/>
                      </a:solidFill>
                      <a:prstDash val="lgDash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453E75"/>
                      </a:solidFill>
                      <a:prstDash val="lgDash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453E75"/>
                      </a:solidFill>
                      <a:prstDash val="lgDash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453E75"/>
                      </a:solidFill>
                      <a:prstDash val="lgDash"/>
                      <a:round/>
                      <a:headEnd type="none" w="sm" len="sm"/>
                      <a:tailEnd type="none" w="sm" len="sm"/>
                    </a:lnB>
                    <a:solidFill>
                      <a:srgbClr val="2B274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pt-BR" sz="1500" b="1" u="none" strike="noStrike" cap="none">
                          <a:solidFill>
                            <a:srgbClr val="F2F2F2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Nomenclatura</a:t>
                      </a:r>
                      <a:endParaRPr sz="1500" b="1" u="none" strike="noStrike" cap="none">
                        <a:solidFill>
                          <a:srgbClr val="F2F2F2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453E75"/>
                      </a:solidFill>
                      <a:prstDash val="lgDash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453E75"/>
                      </a:solidFill>
                      <a:prstDash val="lgDash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453E75"/>
                      </a:solidFill>
                      <a:prstDash val="lgDash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453E75"/>
                      </a:solidFill>
                      <a:prstDash val="lgDash"/>
                      <a:round/>
                      <a:headEnd type="none" w="sm" len="sm"/>
                      <a:tailEnd type="none" w="sm" len="sm"/>
                    </a:lnB>
                    <a:solidFill>
                      <a:srgbClr val="2B274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pt-BR" sz="1500" b="1" u="none" strike="noStrike" cap="none">
                          <a:solidFill>
                            <a:srgbClr val="F2F2F2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Exemplo</a:t>
                      </a:r>
                      <a:endParaRPr sz="1500" b="1" u="none" strike="noStrike" cap="none">
                        <a:solidFill>
                          <a:srgbClr val="F2F2F2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453E75"/>
                      </a:solidFill>
                      <a:prstDash val="lgDash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453E75"/>
                      </a:solidFill>
                      <a:prstDash val="lgDash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453E75"/>
                      </a:solidFill>
                      <a:prstDash val="lgDash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453E75"/>
                      </a:solidFill>
                      <a:prstDash val="lgDash"/>
                      <a:round/>
                      <a:headEnd type="none" w="sm" len="sm"/>
                      <a:tailEnd type="none" w="sm" len="sm"/>
                    </a:lnB>
                    <a:solidFill>
                      <a:srgbClr val="2B274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65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pt-BR" sz="1500" u="none" strike="noStrike" cap="none">
                          <a:solidFill>
                            <a:srgbClr val="F2F2F2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=</a:t>
                      </a:r>
                      <a:endParaRPr sz="1500" u="none" strike="noStrike" cap="none">
                        <a:solidFill>
                          <a:srgbClr val="F2F2F2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50" marR="91450" marT="45725" marB="45725" anchor="ctr">
                    <a:lnL w="19050" cap="flat" cmpd="sng">
                      <a:solidFill>
                        <a:srgbClr val="453E75"/>
                      </a:solidFill>
                      <a:prstDash val="lgDash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453E75"/>
                      </a:solidFill>
                      <a:prstDash val="lgDash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453E75"/>
                      </a:solidFill>
                      <a:prstDash val="lgDash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453E75"/>
                      </a:solidFill>
                      <a:prstDash val="lgDash"/>
                      <a:round/>
                      <a:headEnd type="none" w="sm" len="sm"/>
                      <a:tailEnd type="none" w="sm" len="sm"/>
                    </a:lnB>
                    <a:solidFill>
                      <a:srgbClr val="72318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pt-BR" sz="1500" u="none" strike="noStrike" cap="none">
                          <a:solidFill>
                            <a:srgbClr val="F2F2F2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Atribuição</a:t>
                      </a:r>
                      <a:endParaRPr sz="1500" u="none" strike="noStrike" cap="none">
                        <a:solidFill>
                          <a:srgbClr val="F2F2F2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50" marR="91450" marT="45725" marB="45725" anchor="ctr">
                    <a:lnL w="19050" cap="flat" cmpd="sng">
                      <a:solidFill>
                        <a:srgbClr val="453E75"/>
                      </a:solidFill>
                      <a:prstDash val="lgDash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453E75"/>
                      </a:solidFill>
                      <a:prstDash val="lgDash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453E75"/>
                      </a:solidFill>
                      <a:prstDash val="lgDash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453E75"/>
                      </a:solidFill>
                      <a:prstDash val="lgDash"/>
                      <a:round/>
                      <a:headEnd type="none" w="sm" len="sm"/>
                      <a:tailEnd type="none" w="sm" len="sm"/>
                    </a:lnB>
                    <a:solidFill>
                      <a:srgbClr val="72318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pt-BR" sz="1200" u="none" strike="noStrike" cap="none">
                          <a:solidFill>
                            <a:srgbClr val="F2F2F2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Atribui o valor da direita à esquerda</a:t>
                      </a:r>
                      <a:endParaRPr sz="1200" u="none" strike="noStrike" cap="none">
                        <a:solidFill>
                          <a:srgbClr val="F2F2F2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50" marR="91450" marT="45725" marB="45725" anchor="ctr">
                    <a:lnL w="19050" cap="flat" cmpd="sng">
                      <a:solidFill>
                        <a:srgbClr val="453E75"/>
                      </a:solidFill>
                      <a:prstDash val="lgDash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453E75"/>
                      </a:solidFill>
                      <a:prstDash val="lgDash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453E75"/>
                      </a:solidFill>
                      <a:prstDash val="lgDash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453E75"/>
                      </a:solidFill>
                      <a:prstDash val="lgDash"/>
                      <a:round/>
                      <a:headEnd type="none" w="sm" len="sm"/>
                      <a:tailEnd type="none" w="sm" len="sm"/>
                    </a:lnB>
                    <a:solidFill>
                      <a:srgbClr val="72318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65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pt-BR" sz="1500" u="none" strike="noStrike" cap="none">
                          <a:solidFill>
                            <a:srgbClr val="F2F2F2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+=</a:t>
                      </a:r>
                      <a:endParaRPr sz="1500" u="none" strike="noStrike" cap="none">
                        <a:solidFill>
                          <a:srgbClr val="F2F2F2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50" marR="91450" marT="45725" marB="45725" anchor="ctr">
                    <a:lnL w="19050" cap="flat" cmpd="sng">
                      <a:solidFill>
                        <a:srgbClr val="453E75"/>
                      </a:solidFill>
                      <a:prstDash val="lgDash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453E75"/>
                      </a:solidFill>
                      <a:prstDash val="lgDash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453E75"/>
                      </a:solidFill>
                      <a:prstDash val="lgDash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453E75"/>
                      </a:solidFill>
                      <a:prstDash val="lgDash"/>
                      <a:round/>
                      <a:headEnd type="none" w="sm" len="sm"/>
                      <a:tailEnd type="none" w="sm" len="sm"/>
                    </a:lnB>
                    <a:solidFill>
                      <a:srgbClr val="72318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pt-BR" sz="1500" u="none" strike="noStrike" cap="none">
                          <a:solidFill>
                            <a:srgbClr val="F2F2F2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Valor mais</a:t>
                      </a:r>
                      <a:endParaRPr sz="1500" u="none" strike="noStrike" cap="none">
                        <a:solidFill>
                          <a:srgbClr val="F2F2F2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50" marR="91450" marT="45725" marB="45725" anchor="ctr">
                    <a:lnL w="19050" cap="flat" cmpd="sng">
                      <a:solidFill>
                        <a:srgbClr val="453E75"/>
                      </a:solidFill>
                      <a:prstDash val="lgDash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453E75"/>
                      </a:solidFill>
                      <a:prstDash val="lgDash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453E75"/>
                      </a:solidFill>
                      <a:prstDash val="lgDash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453E75"/>
                      </a:solidFill>
                      <a:prstDash val="lgDash"/>
                      <a:round/>
                      <a:headEnd type="none" w="sm" len="sm"/>
                      <a:tailEnd type="none" w="sm" len="sm"/>
                    </a:lnB>
                    <a:solidFill>
                      <a:srgbClr val="72318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pt-BR" sz="1200" u="none" strike="noStrike" cap="none">
                          <a:solidFill>
                            <a:srgbClr val="F2F2F2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Soma o valor depois do igual ao valor da variável toda vez que ler</a:t>
                      </a:r>
                      <a:endParaRPr sz="1200" u="none" strike="noStrike" cap="none">
                        <a:solidFill>
                          <a:srgbClr val="F2F2F2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50" marR="91450" marT="45725" marB="45725" anchor="ctr">
                    <a:lnL w="19050" cap="flat" cmpd="sng">
                      <a:solidFill>
                        <a:srgbClr val="453E75"/>
                      </a:solidFill>
                      <a:prstDash val="lgDash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453E75"/>
                      </a:solidFill>
                      <a:prstDash val="lgDash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453E75"/>
                      </a:solidFill>
                      <a:prstDash val="lgDash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453E75"/>
                      </a:solidFill>
                      <a:prstDash val="lgDash"/>
                      <a:round/>
                      <a:headEnd type="none" w="sm" len="sm"/>
                      <a:tailEnd type="none" w="sm" len="sm"/>
                    </a:lnB>
                    <a:solidFill>
                      <a:srgbClr val="72318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565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pt-BR" sz="1500" u="none" strike="noStrike" cap="none">
                          <a:solidFill>
                            <a:srgbClr val="F2F2F2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-=</a:t>
                      </a:r>
                      <a:endParaRPr sz="1500" u="none" strike="noStrike" cap="none">
                        <a:solidFill>
                          <a:srgbClr val="F2F2F2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50" marR="91450" marT="45725" marB="45725" anchor="ctr">
                    <a:lnL w="19050" cap="flat" cmpd="sng">
                      <a:solidFill>
                        <a:srgbClr val="453E75"/>
                      </a:solidFill>
                      <a:prstDash val="lgDash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453E75"/>
                      </a:solidFill>
                      <a:prstDash val="lgDash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453E75"/>
                      </a:solidFill>
                      <a:prstDash val="lgDash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453E75"/>
                      </a:solidFill>
                      <a:prstDash val="lgDash"/>
                      <a:round/>
                      <a:headEnd type="none" w="sm" len="sm"/>
                      <a:tailEnd type="none" w="sm" len="sm"/>
                    </a:lnB>
                    <a:solidFill>
                      <a:srgbClr val="72318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pt-BR" sz="1500" u="none" strike="noStrike" cap="none">
                          <a:solidFill>
                            <a:srgbClr val="F2F2F2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Valor subtraído</a:t>
                      </a:r>
                      <a:endParaRPr sz="1500" u="none" strike="noStrike" cap="none">
                        <a:solidFill>
                          <a:srgbClr val="F2F2F2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50" marR="91450" marT="45725" marB="45725" anchor="ctr">
                    <a:lnL w="19050" cap="flat" cmpd="sng">
                      <a:solidFill>
                        <a:srgbClr val="453E75"/>
                      </a:solidFill>
                      <a:prstDash val="lgDash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453E75"/>
                      </a:solidFill>
                      <a:prstDash val="lgDash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453E75"/>
                      </a:solidFill>
                      <a:prstDash val="lgDash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453E75"/>
                      </a:solidFill>
                      <a:prstDash val="lgDash"/>
                      <a:round/>
                      <a:headEnd type="none" w="sm" len="sm"/>
                      <a:tailEnd type="none" w="sm" len="sm"/>
                    </a:lnB>
                    <a:solidFill>
                      <a:srgbClr val="72318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pt-BR" sz="1200" u="none" strike="noStrike" cap="none">
                          <a:solidFill>
                            <a:srgbClr val="F2F2F2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Subtrai o valor depois do igual ao valor da variável toda vez que ler</a:t>
                      </a:r>
                      <a:endParaRPr sz="1200" u="none" strike="noStrike" cap="none">
                        <a:solidFill>
                          <a:srgbClr val="F2F2F2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>
                        <a:solidFill>
                          <a:srgbClr val="F2F2F2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50" marR="91450" marT="45725" marB="45725" anchor="ctr">
                    <a:lnL w="19050" cap="flat" cmpd="sng">
                      <a:solidFill>
                        <a:srgbClr val="453E75"/>
                      </a:solidFill>
                      <a:prstDash val="lgDash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453E75"/>
                      </a:solidFill>
                      <a:prstDash val="lgDash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453E75"/>
                      </a:solidFill>
                      <a:prstDash val="lgDash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453E75"/>
                      </a:solidFill>
                      <a:prstDash val="lgDash"/>
                      <a:round/>
                      <a:headEnd type="none" w="sm" len="sm"/>
                      <a:tailEnd type="none" w="sm" len="sm"/>
                    </a:lnB>
                    <a:solidFill>
                      <a:srgbClr val="72318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565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pt-BR" sz="1500" u="none" strike="noStrike" cap="none">
                          <a:solidFill>
                            <a:srgbClr val="F2F2F2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*=</a:t>
                      </a:r>
                      <a:endParaRPr sz="1500" u="none" strike="noStrike" cap="none">
                        <a:solidFill>
                          <a:srgbClr val="F2F2F2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50" marR="91450" marT="45725" marB="45725" anchor="ctr">
                    <a:lnL w="19050" cap="flat" cmpd="sng">
                      <a:solidFill>
                        <a:srgbClr val="453E75"/>
                      </a:solidFill>
                      <a:prstDash val="lgDash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453E75"/>
                      </a:solidFill>
                      <a:prstDash val="lgDash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453E75"/>
                      </a:solidFill>
                      <a:prstDash val="lgDash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453E75"/>
                      </a:solidFill>
                      <a:prstDash val="lgDash"/>
                      <a:round/>
                      <a:headEnd type="none" w="sm" len="sm"/>
                      <a:tailEnd type="none" w="sm" len="sm"/>
                    </a:lnB>
                    <a:solidFill>
                      <a:srgbClr val="72318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pt-BR" sz="1500" u="none" strike="noStrike" cap="none">
                          <a:solidFill>
                            <a:srgbClr val="F2F2F2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Valor multiplicado</a:t>
                      </a:r>
                      <a:endParaRPr sz="1500" u="none" strike="noStrike" cap="none">
                        <a:solidFill>
                          <a:srgbClr val="F2F2F2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50" marR="91450" marT="45725" marB="45725" anchor="ctr">
                    <a:lnL w="19050" cap="flat" cmpd="sng">
                      <a:solidFill>
                        <a:srgbClr val="453E75"/>
                      </a:solidFill>
                      <a:prstDash val="lgDash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453E75"/>
                      </a:solidFill>
                      <a:prstDash val="lgDash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453E75"/>
                      </a:solidFill>
                      <a:prstDash val="lgDash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453E75"/>
                      </a:solidFill>
                      <a:prstDash val="lgDash"/>
                      <a:round/>
                      <a:headEnd type="none" w="sm" len="sm"/>
                      <a:tailEnd type="none" w="sm" len="sm"/>
                    </a:lnB>
                    <a:solidFill>
                      <a:srgbClr val="72318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pt-BR" sz="1200" u="none" strike="noStrike" cap="none">
                          <a:solidFill>
                            <a:srgbClr val="F2F2F2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Multiplica o valor depois do igual ao valor da variável toda vez que ler</a:t>
                      </a:r>
                      <a:endParaRPr sz="1200" u="none" strike="noStrike" cap="none">
                        <a:solidFill>
                          <a:srgbClr val="F2F2F2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50" marR="91450" marT="45725" marB="45725" anchor="ctr">
                    <a:lnL w="19050" cap="flat" cmpd="sng">
                      <a:solidFill>
                        <a:srgbClr val="453E75"/>
                      </a:solidFill>
                      <a:prstDash val="lgDash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453E75"/>
                      </a:solidFill>
                      <a:prstDash val="lgDash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453E75"/>
                      </a:solidFill>
                      <a:prstDash val="lgDash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453E75"/>
                      </a:solidFill>
                      <a:prstDash val="lgDash"/>
                      <a:round/>
                      <a:headEnd type="none" w="sm" len="sm"/>
                      <a:tailEnd type="none" w="sm" len="sm"/>
                    </a:lnB>
                    <a:solidFill>
                      <a:srgbClr val="72318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cxnSp>
        <p:nvCxnSpPr>
          <p:cNvPr id="403" name="Google Shape;403;p15"/>
          <p:cNvCxnSpPr/>
          <p:nvPr/>
        </p:nvCxnSpPr>
        <p:spPr>
          <a:xfrm rot="10800000" flipH="1">
            <a:off x="208525" y="660375"/>
            <a:ext cx="6311400" cy="28800"/>
          </a:xfrm>
          <a:prstGeom prst="straightConnector1">
            <a:avLst/>
          </a:prstGeom>
          <a:noFill/>
          <a:ln w="9525" cap="flat" cmpd="sng">
            <a:solidFill>
              <a:srgbClr val="A3A3C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04" name="Google Shape;404;p15"/>
          <p:cNvSpPr txBox="1"/>
          <p:nvPr/>
        </p:nvSpPr>
        <p:spPr>
          <a:xfrm>
            <a:off x="609600" y="228600"/>
            <a:ext cx="7776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BR" sz="12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https://dontpad.com/reposicao_python</a:t>
            </a:r>
            <a:endParaRPr sz="1200" b="0" i="0" u="none" strike="noStrike" cap="non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16"/>
          <p:cNvSpPr txBox="1">
            <a:spLocks noGrp="1"/>
          </p:cNvSpPr>
          <p:nvPr>
            <p:ph type="sldNum" idx="12"/>
          </p:nvPr>
        </p:nvSpPr>
        <p:spPr>
          <a:xfrm>
            <a:off x="7461647" y="4880409"/>
            <a:ext cx="1269300" cy="1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pt-BR"/>
              <a:t>16</a:t>
            </a:fld>
            <a:endParaRPr/>
          </a:p>
        </p:txBody>
      </p:sp>
      <p:sp>
        <p:nvSpPr>
          <p:cNvPr id="412" name="Google Shape;412;p16"/>
          <p:cNvSpPr/>
          <p:nvPr/>
        </p:nvSpPr>
        <p:spPr>
          <a:xfrm>
            <a:off x="3221831" y="0"/>
            <a:ext cx="270000" cy="205978"/>
          </a:xfrm>
          <a:custGeom>
            <a:avLst/>
            <a:gdLst/>
            <a:ahLst/>
            <a:cxnLst/>
            <a:rect l="l" t="t" r="r" b="b"/>
            <a:pathLst>
              <a:path w="360000" h="274638" extrusionOk="0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60000">
                <a:schemeClr val="dk2"/>
              </a:gs>
              <a:gs pos="100000">
                <a:srgbClr val="746EB3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13" name="Google Shape;413;p16"/>
          <p:cNvSpPr txBox="1"/>
          <p:nvPr/>
        </p:nvSpPr>
        <p:spPr>
          <a:xfrm>
            <a:off x="351800" y="833875"/>
            <a:ext cx="8548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2600"/>
              </a:spcBef>
              <a:spcAft>
                <a:spcPts val="9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BR" sz="3000" b="1" i="0" u="none" strike="noStrike" cap="none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  <a:t>Operadores de Atribuição </a:t>
            </a:r>
            <a:endParaRPr sz="3000" b="1" i="0" u="none" strike="noStrike" cap="none">
              <a:solidFill>
                <a:srgbClr val="F2F2F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aphicFrame>
        <p:nvGraphicFramePr>
          <p:cNvPr id="414" name="Google Shape;414;p16"/>
          <p:cNvGraphicFramePr/>
          <p:nvPr/>
        </p:nvGraphicFramePr>
        <p:xfrm>
          <a:off x="412750" y="1907093"/>
          <a:ext cx="8310300" cy="2807650"/>
        </p:xfrm>
        <a:graphic>
          <a:graphicData uri="http://schemas.openxmlformats.org/drawingml/2006/table">
            <a:tbl>
              <a:tblPr>
                <a:noFill/>
                <a:tableStyleId>{694392DF-A4EC-4165-AF4A-D41664F6DEA4}</a:tableStyleId>
              </a:tblPr>
              <a:tblGrid>
                <a:gridCol w="263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35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35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138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pt-BR" sz="1500" b="1" u="none" strike="noStrike" cap="none">
                          <a:solidFill>
                            <a:srgbClr val="F2F2F2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Sinal</a:t>
                      </a:r>
                      <a:endParaRPr sz="1500" b="1" u="none" strike="noStrike" cap="none">
                        <a:solidFill>
                          <a:srgbClr val="F2F2F2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453E75"/>
                      </a:solidFill>
                      <a:prstDash val="lgDash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453E75"/>
                      </a:solidFill>
                      <a:prstDash val="lgDash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453E75"/>
                      </a:solidFill>
                      <a:prstDash val="lgDash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453E75"/>
                      </a:solidFill>
                      <a:prstDash val="lgDash"/>
                      <a:round/>
                      <a:headEnd type="none" w="sm" len="sm"/>
                      <a:tailEnd type="none" w="sm" len="sm"/>
                    </a:lnB>
                    <a:solidFill>
                      <a:srgbClr val="2B274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pt-BR" sz="1500" b="1" u="none" strike="noStrike" cap="none">
                          <a:solidFill>
                            <a:srgbClr val="F2F2F2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Nomenclatura</a:t>
                      </a:r>
                      <a:endParaRPr sz="1500" b="1" u="none" strike="noStrike" cap="none">
                        <a:solidFill>
                          <a:srgbClr val="F2F2F2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453E75"/>
                      </a:solidFill>
                      <a:prstDash val="lgDash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453E75"/>
                      </a:solidFill>
                      <a:prstDash val="lgDash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453E75"/>
                      </a:solidFill>
                      <a:prstDash val="lgDash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453E75"/>
                      </a:solidFill>
                      <a:prstDash val="lgDash"/>
                      <a:round/>
                      <a:headEnd type="none" w="sm" len="sm"/>
                      <a:tailEnd type="none" w="sm" len="sm"/>
                    </a:lnB>
                    <a:solidFill>
                      <a:srgbClr val="2B274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pt-BR" sz="1500" b="1" u="none" strike="noStrike" cap="none">
                          <a:solidFill>
                            <a:srgbClr val="F2F2F2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Exemplo</a:t>
                      </a:r>
                      <a:endParaRPr sz="1500" b="1" u="none" strike="noStrike" cap="none">
                        <a:solidFill>
                          <a:srgbClr val="F2F2F2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453E75"/>
                      </a:solidFill>
                      <a:prstDash val="lgDash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453E75"/>
                      </a:solidFill>
                      <a:prstDash val="lgDash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453E75"/>
                      </a:solidFill>
                      <a:prstDash val="lgDash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453E75"/>
                      </a:solidFill>
                      <a:prstDash val="lgDash"/>
                      <a:round/>
                      <a:headEnd type="none" w="sm" len="sm"/>
                      <a:tailEnd type="none" w="sm" len="sm"/>
                    </a:lnB>
                    <a:solidFill>
                      <a:srgbClr val="2B274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63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pt-BR" sz="1500" u="none" strike="noStrike" cap="none">
                          <a:solidFill>
                            <a:srgbClr val="F2F2F2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/=</a:t>
                      </a:r>
                      <a:endParaRPr sz="1500" u="none" strike="noStrike" cap="none">
                        <a:solidFill>
                          <a:srgbClr val="F2F2F2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50" marR="91450" marT="45725" marB="45725" anchor="ctr">
                    <a:lnL w="19050" cap="flat" cmpd="sng">
                      <a:solidFill>
                        <a:srgbClr val="453E75"/>
                      </a:solidFill>
                      <a:prstDash val="lgDash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453E75"/>
                      </a:solidFill>
                      <a:prstDash val="lgDash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453E75"/>
                      </a:solidFill>
                      <a:prstDash val="lgDash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453E75"/>
                      </a:solidFill>
                      <a:prstDash val="lgDash"/>
                      <a:round/>
                      <a:headEnd type="none" w="sm" len="sm"/>
                      <a:tailEnd type="none" w="sm" len="sm"/>
                    </a:lnB>
                    <a:solidFill>
                      <a:srgbClr val="72318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pt-BR" sz="1500" u="none" strike="noStrike" cap="none">
                          <a:solidFill>
                            <a:srgbClr val="F2F2F2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Valor dividido</a:t>
                      </a:r>
                      <a:endParaRPr sz="1500" u="none" strike="noStrike" cap="none">
                        <a:solidFill>
                          <a:srgbClr val="F2F2F2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50" marR="91450" marT="45725" marB="45725" anchor="ctr">
                    <a:lnL w="19050" cap="flat" cmpd="sng">
                      <a:solidFill>
                        <a:srgbClr val="453E75"/>
                      </a:solidFill>
                      <a:prstDash val="lgDash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453E75"/>
                      </a:solidFill>
                      <a:prstDash val="lgDash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453E75"/>
                      </a:solidFill>
                      <a:prstDash val="lgDash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453E75"/>
                      </a:solidFill>
                      <a:prstDash val="lgDash"/>
                      <a:round/>
                      <a:headEnd type="none" w="sm" len="sm"/>
                      <a:tailEnd type="none" w="sm" len="sm"/>
                    </a:lnB>
                    <a:solidFill>
                      <a:srgbClr val="72318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pt-BR" sz="1200" u="none" strike="noStrike" cap="none">
                          <a:solidFill>
                            <a:srgbClr val="F2F2F2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Divide o valor depois do igual ao valor da variável toda vez que ler</a:t>
                      </a:r>
                      <a:endParaRPr sz="1200" u="none" strike="noStrike" cap="none">
                        <a:solidFill>
                          <a:srgbClr val="F2F2F2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50" marR="91450" marT="45725" marB="45725" anchor="ctr">
                    <a:lnL w="19050" cap="flat" cmpd="sng">
                      <a:solidFill>
                        <a:srgbClr val="453E75"/>
                      </a:solidFill>
                      <a:prstDash val="lgDash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453E75"/>
                      </a:solidFill>
                      <a:prstDash val="lgDash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453E75"/>
                      </a:solidFill>
                      <a:prstDash val="lgDash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453E75"/>
                      </a:solidFill>
                      <a:prstDash val="lgDash"/>
                      <a:round/>
                      <a:headEnd type="none" w="sm" len="sm"/>
                      <a:tailEnd type="none" w="sm" len="sm"/>
                    </a:lnB>
                    <a:solidFill>
                      <a:srgbClr val="72318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737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pt-BR" sz="1500" u="none" strike="noStrike" cap="none">
                          <a:solidFill>
                            <a:srgbClr val="F2F2F2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**=</a:t>
                      </a:r>
                      <a:endParaRPr sz="1500" b="1" u="none" strike="noStrike" cap="none">
                        <a:solidFill>
                          <a:srgbClr val="F2F2F2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50" marR="91450" marT="45725" marB="45725" anchor="ctr">
                    <a:lnL w="19050" cap="flat" cmpd="sng">
                      <a:solidFill>
                        <a:srgbClr val="453E75"/>
                      </a:solidFill>
                      <a:prstDash val="lgDash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453E75"/>
                      </a:solidFill>
                      <a:prstDash val="lgDash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453E75"/>
                      </a:solidFill>
                      <a:prstDash val="lgDash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453E75"/>
                      </a:solidFill>
                      <a:prstDash val="lgDash"/>
                      <a:round/>
                      <a:headEnd type="none" w="sm" len="sm"/>
                      <a:tailEnd type="none" w="sm" len="sm"/>
                    </a:lnB>
                    <a:solidFill>
                      <a:srgbClr val="72318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pt-BR" sz="1500" u="none" strike="noStrike" cap="none">
                          <a:solidFill>
                            <a:srgbClr val="F2F2F2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Valor exponenciado</a:t>
                      </a:r>
                      <a:endParaRPr sz="1500" b="1" u="none" strike="noStrike" cap="none">
                        <a:solidFill>
                          <a:srgbClr val="F2F2F2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50" marR="91450" marT="45725" marB="45725" anchor="ctr">
                    <a:lnL w="19050" cap="flat" cmpd="sng">
                      <a:solidFill>
                        <a:srgbClr val="453E75"/>
                      </a:solidFill>
                      <a:prstDash val="lgDash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453E75"/>
                      </a:solidFill>
                      <a:prstDash val="lgDash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453E75"/>
                      </a:solidFill>
                      <a:prstDash val="lgDash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453E75"/>
                      </a:solidFill>
                      <a:prstDash val="lgDash"/>
                      <a:round/>
                      <a:headEnd type="none" w="sm" len="sm"/>
                      <a:tailEnd type="none" w="sm" len="sm"/>
                    </a:lnB>
                    <a:solidFill>
                      <a:srgbClr val="72318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pt-BR" sz="1200" u="none" strike="noStrike" cap="none">
                          <a:solidFill>
                            <a:srgbClr val="F2F2F2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Exponencia o valor depois do igual ao valor da variável toda vez que ler</a:t>
                      </a:r>
                      <a:endParaRPr sz="1200" u="none" strike="noStrike" cap="none">
                        <a:solidFill>
                          <a:srgbClr val="F2F2F2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1" u="none" strike="noStrike" cap="none">
                        <a:solidFill>
                          <a:srgbClr val="F2F2F2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50" marR="91450" marT="45725" marB="45725" anchor="ctr">
                    <a:lnL w="19050" cap="flat" cmpd="sng">
                      <a:solidFill>
                        <a:srgbClr val="453E75"/>
                      </a:solidFill>
                      <a:prstDash val="lgDash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453E75"/>
                      </a:solidFill>
                      <a:prstDash val="lgDash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453E75"/>
                      </a:solidFill>
                      <a:prstDash val="lgDash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453E75"/>
                      </a:solidFill>
                      <a:prstDash val="lgDash"/>
                      <a:round/>
                      <a:headEnd type="none" w="sm" len="sm"/>
                      <a:tailEnd type="none" w="sm" len="sm"/>
                    </a:lnB>
                    <a:solidFill>
                      <a:srgbClr val="72318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737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pt-BR" sz="1500" u="none" strike="noStrike" cap="none">
                          <a:solidFill>
                            <a:srgbClr val="F2F2F2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//=</a:t>
                      </a:r>
                      <a:endParaRPr sz="1500" u="none" strike="noStrike" cap="none">
                        <a:solidFill>
                          <a:srgbClr val="F2F2F2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50" marR="91450" marT="45725" marB="45725" anchor="ctr">
                    <a:lnL w="19050" cap="flat" cmpd="sng">
                      <a:solidFill>
                        <a:srgbClr val="453E75"/>
                      </a:solidFill>
                      <a:prstDash val="lgDash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453E75"/>
                      </a:solidFill>
                      <a:prstDash val="lgDash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453E75"/>
                      </a:solidFill>
                      <a:prstDash val="lgDash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453E75"/>
                      </a:solidFill>
                      <a:prstDash val="lgDash"/>
                      <a:round/>
                      <a:headEnd type="none" w="sm" len="sm"/>
                      <a:tailEnd type="none" w="sm" len="sm"/>
                    </a:lnB>
                    <a:solidFill>
                      <a:srgbClr val="72318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pt-BR" sz="1500" u="none" strike="noStrike" cap="none">
                          <a:solidFill>
                            <a:srgbClr val="F2F2F2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Valor dividido por inteiro</a:t>
                      </a:r>
                      <a:endParaRPr sz="1500" u="none" strike="noStrike" cap="none">
                        <a:solidFill>
                          <a:srgbClr val="F2F2F2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50" marR="91450" marT="45725" marB="45725" anchor="ctr">
                    <a:lnL w="19050" cap="flat" cmpd="sng">
                      <a:solidFill>
                        <a:srgbClr val="453E75"/>
                      </a:solidFill>
                      <a:prstDash val="lgDash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453E75"/>
                      </a:solidFill>
                      <a:prstDash val="lgDash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453E75"/>
                      </a:solidFill>
                      <a:prstDash val="lgDash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453E75"/>
                      </a:solidFill>
                      <a:prstDash val="lgDash"/>
                      <a:round/>
                      <a:headEnd type="none" w="sm" len="sm"/>
                      <a:tailEnd type="none" w="sm" len="sm"/>
                    </a:lnB>
                    <a:solidFill>
                      <a:srgbClr val="72318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200" u="none" strike="noStrike" cap="none">
                          <a:solidFill>
                            <a:srgbClr val="F2F2F2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Divide o valor por inteiro  depois do igual ao valor da variável toda vez que ler</a:t>
                      </a:r>
                      <a:endParaRPr sz="1200" u="none" strike="noStrike" cap="none">
                        <a:solidFill>
                          <a:srgbClr val="F2F2F2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rgbClr val="F2F2F2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50" marR="91450" marT="45725" marB="45725" anchor="ctr">
                    <a:lnL w="19050" cap="flat" cmpd="sng">
                      <a:solidFill>
                        <a:srgbClr val="453E75"/>
                      </a:solidFill>
                      <a:prstDash val="lgDash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453E75"/>
                      </a:solidFill>
                      <a:prstDash val="lgDash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453E75"/>
                      </a:solidFill>
                      <a:prstDash val="lgDash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453E75"/>
                      </a:solidFill>
                      <a:prstDash val="lgDash"/>
                      <a:round/>
                      <a:headEnd type="none" w="sm" len="sm"/>
                      <a:tailEnd type="none" w="sm" len="sm"/>
                    </a:lnB>
                    <a:solidFill>
                      <a:srgbClr val="72318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cxnSp>
        <p:nvCxnSpPr>
          <p:cNvPr id="415" name="Google Shape;415;p16"/>
          <p:cNvCxnSpPr/>
          <p:nvPr/>
        </p:nvCxnSpPr>
        <p:spPr>
          <a:xfrm rot="10800000" flipH="1">
            <a:off x="208525" y="660375"/>
            <a:ext cx="6311400" cy="28800"/>
          </a:xfrm>
          <a:prstGeom prst="straightConnector1">
            <a:avLst/>
          </a:prstGeom>
          <a:noFill/>
          <a:ln w="9525" cap="flat" cmpd="sng">
            <a:solidFill>
              <a:srgbClr val="A3A3C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6" name="Google Shape;416;p16"/>
          <p:cNvSpPr txBox="1"/>
          <p:nvPr/>
        </p:nvSpPr>
        <p:spPr>
          <a:xfrm>
            <a:off x="609600" y="228600"/>
            <a:ext cx="7776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BR" sz="12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https://dontpad.com/reposicao_python</a:t>
            </a:r>
            <a:endParaRPr sz="1200" b="0" i="0" u="none" strike="noStrike" cap="non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17"/>
          <p:cNvSpPr txBox="1">
            <a:spLocks noGrp="1"/>
          </p:cNvSpPr>
          <p:nvPr>
            <p:ph type="sldNum" idx="12"/>
          </p:nvPr>
        </p:nvSpPr>
        <p:spPr>
          <a:xfrm>
            <a:off x="7461647" y="4880409"/>
            <a:ext cx="1269300" cy="1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pt-BR"/>
              <a:t>17</a:t>
            </a:fld>
            <a:endParaRPr/>
          </a:p>
        </p:txBody>
      </p:sp>
      <p:sp>
        <p:nvSpPr>
          <p:cNvPr id="424" name="Google Shape;424;p17"/>
          <p:cNvSpPr/>
          <p:nvPr/>
        </p:nvSpPr>
        <p:spPr>
          <a:xfrm>
            <a:off x="3221831" y="0"/>
            <a:ext cx="270000" cy="205978"/>
          </a:xfrm>
          <a:custGeom>
            <a:avLst/>
            <a:gdLst/>
            <a:ahLst/>
            <a:cxnLst/>
            <a:rect l="l" t="t" r="r" b="b"/>
            <a:pathLst>
              <a:path w="360000" h="274638" extrusionOk="0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60000">
                <a:schemeClr val="dk2"/>
              </a:gs>
              <a:gs pos="100000">
                <a:srgbClr val="746EB3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25" name="Google Shape;425;p17"/>
          <p:cNvSpPr txBox="1"/>
          <p:nvPr/>
        </p:nvSpPr>
        <p:spPr>
          <a:xfrm>
            <a:off x="351800" y="757675"/>
            <a:ext cx="8548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2600"/>
              </a:spcBef>
              <a:spcAft>
                <a:spcPts val="9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BR" sz="3000" b="1" i="0" u="none" strike="noStrike" cap="none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  <a:t>Operadores Relacionais</a:t>
            </a:r>
            <a:endParaRPr sz="3000" b="1" i="0" u="none" strike="noStrike" cap="none">
              <a:solidFill>
                <a:srgbClr val="F2F2F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aphicFrame>
        <p:nvGraphicFramePr>
          <p:cNvPr id="426" name="Google Shape;426;p17"/>
          <p:cNvGraphicFramePr/>
          <p:nvPr>
            <p:extLst>
              <p:ext uri="{D42A27DB-BD31-4B8C-83A1-F6EECF244321}">
                <p14:modId xmlns:p14="http://schemas.microsoft.com/office/powerpoint/2010/main" val="1948386876"/>
              </p:ext>
            </p:extLst>
          </p:nvPr>
        </p:nvGraphicFramePr>
        <p:xfrm>
          <a:off x="308462" y="1805134"/>
          <a:ext cx="8379175" cy="3133025"/>
        </p:xfrm>
        <a:graphic>
          <a:graphicData uri="http://schemas.openxmlformats.org/drawingml/2006/table">
            <a:tbl>
              <a:tblPr>
                <a:noFill/>
                <a:tableStyleId>{694392DF-A4EC-4165-AF4A-D41664F6DEA4}</a:tableStyleId>
              </a:tblPr>
              <a:tblGrid>
                <a:gridCol w="2793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93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930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475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pt-BR" sz="1500" b="1" u="none" strike="noStrike" cap="none">
                          <a:solidFill>
                            <a:srgbClr val="F2F2F2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Sinal</a:t>
                      </a:r>
                      <a:endParaRPr sz="1500" b="1" u="none" strike="noStrike" cap="none">
                        <a:solidFill>
                          <a:srgbClr val="F2F2F2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453E75"/>
                      </a:solidFill>
                      <a:prstDash val="lgDash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453E75"/>
                      </a:solidFill>
                      <a:prstDash val="lgDash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453E75"/>
                      </a:solidFill>
                      <a:prstDash val="lgDash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453E75"/>
                      </a:solidFill>
                      <a:prstDash val="lgDash"/>
                      <a:round/>
                      <a:headEnd type="none" w="sm" len="sm"/>
                      <a:tailEnd type="none" w="sm" len="sm"/>
                    </a:lnB>
                    <a:solidFill>
                      <a:srgbClr val="2B274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pt-BR" sz="1500" b="1" u="none" strike="noStrike" cap="none">
                          <a:solidFill>
                            <a:srgbClr val="F2F2F2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Nomenclatura</a:t>
                      </a:r>
                      <a:endParaRPr sz="1500" b="1" u="none" strike="noStrike" cap="none">
                        <a:solidFill>
                          <a:srgbClr val="F2F2F2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453E75"/>
                      </a:solidFill>
                      <a:prstDash val="lgDash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453E75"/>
                      </a:solidFill>
                      <a:prstDash val="lgDash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453E75"/>
                      </a:solidFill>
                      <a:prstDash val="lgDash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453E75"/>
                      </a:solidFill>
                      <a:prstDash val="lgDash"/>
                      <a:round/>
                      <a:headEnd type="none" w="sm" len="sm"/>
                      <a:tailEnd type="none" w="sm" len="sm"/>
                    </a:lnB>
                    <a:solidFill>
                      <a:srgbClr val="2B274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pt-BR" sz="1500" b="1" u="none" strike="noStrike" cap="none" dirty="0">
                          <a:solidFill>
                            <a:srgbClr val="F2F2F2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Exemplo</a:t>
                      </a:r>
                      <a:endParaRPr sz="1500" b="1" u="none" strike="noStrike" cap="none" dirty="0">
                        <a:solidFill>
                          <a:srgbClr val="F2F2F2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453E75"/>
                      </a:solidFill>
                      <a:prstDash val="lgDash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453E75"/>
                      </a:solidFill>
                      <a:prstDash val="lgDash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453E75"/>
                      </a:solidFill>
                      <a:prstDash val="lgDash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453E75"/>
                      </a:solidFill>
                      <a:prstDash val="lgDash"/>
                      <a:round/>
                      <a:headEnd type="none" w="sm" len="sm"/>
                      <a:tailEnd type="none" w="sm" len="sm"/>
                    </a:lnB>
                    <a:solidFill>
                      <a:srgbClr val="2B274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75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pt-BR" sz="1500" u="none" strike="noStrike" cap="none">
                          <a:solidFill>
                            <a:srgbClr val="F2F2F2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&gt;</a:t>
                      </a:r>
                      <a:endParaRPr sz="1500" u="none" strike="noStrike" cap="none">
                        <a:solidFill>
                          <a:srgbClr val="F2F2F2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453E75"/>
                      </a:solidFill>
                      <a:prstDash val="lgDash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453E75"/>
                      </a:solidFill>
                      <a:prstDash val="lgDash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453E75"/>
                      </a:solidFill>
                      <a:prstDash val="lgDash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453E75"/>
                      </a:solidFill>
                      <a:prstDash val="lgDash"/>
                      <a:round/>
                      <a:headEnd type="none" w="sm" len="sm"/>
                      <a:tailEnd type="none" w="sm" len="sm"/>
                    </a:lnB>
                    <a:solidFill>
                      <a:srgbClr val="72318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pt-BR" sz="1500" u="none" strike="noStrike" cap="none">
                          <a:solidFill>
                            <a:srgbClr val="F2F2F2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Maior que</a:t>
                      </a:r>
                      <a:endParaRPr sz="1500" u="none" strike="noStrike" cap="none">
                        <a:solidFill>
                          <a:srgbClr val="F2F2F2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453E75"/>
                      </a:solidFill>
                      <a:prstDash val="lgDash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453E75"/>
                      </a:solidFill>
                      <a:prstDash val="lgDash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453E75"/>
                      </a:solidFill>
                      <a:prstDash val="lgDash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453E75"/>
                      </a:solidFill>
                      <a:prstDash val="lgDash"/>
                      <a:round/>
                      <a:headEnd type="none" w="sm" len="sm"/>
                      <a:tailEnd type="none" w="sm" len="sm"/>
                    </a:lnB>
                    <a:solidFill>
                      <a:srgbClr val="72318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pt-BR" sz="1500" u="none" strike="noStrike" cap="none" dirty="0">
                          <a:solidFill>
                            <a:srgbClr val="F2F2F2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3 </a:t>
                      </a:r>
                      <a:r>
                        <a:rPr lang="pt-BR" sz="1500" u="none" strike="noStrike" cap="none" dirty="0">
                          <a:solidFill>
                            <a:srgbClr val="13BE89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&gt;</a:t>
                      </a:r>
                      <a:r>
                        <a:rPr lang="pt-BR" sz="1500" u="none" strike="noStrike" cap="none" dirty="0">
                          <a:solidFill>
                            <a:srgbClr val="F2F2F2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 2 (Verdade)</a:t>
                      </a:r>
                      <a:endParaRPr sz="1500" u="none" strike="noStrike" cap="none" dirty="0">
                        <a:solidFill>
                          <a:srgbClr val="F2F2F2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453E75"/>
                      </a:solidFill>
                      <a:prstDash val="lgDash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453E75"/>
                      </a:solidFill>
                      <a:prstDash val="lgDash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453E75"/>
                      </a:solidFill>
                      <a:prstDash val="lgDash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453E75"/>
                      </a:solidFill>
                      <a:prstDash val="lgDash"/>
                      <a:round/>
                      <a:headEnd type="none" w="sm" len="sm"/>
                      <a:tailEnd type="none" w="sm" len="sm"/>
                    </a:lnB>
                    <a:solidFill>
                      <a:srgbClr val="72318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75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pt-BR" sz="1500" u="none" strike="noStrike" cap="none">
                          <a:solidFill>
                            <a:srgbClr val="F2F2F2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&lt;</a:t>
                      </a:r>
                      <a:endParaRPr sz="1500" u="none" strike="noStrike" cap="none">
                        <a:solidFill>
                          <a:srgbClr val="F2F2F2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453E75"/>
                      </a:solidFill>
                      <a:prstDash val="lgDash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453E75"/>
                      </a:solidFill>
                      <a:prstDash val="lgDash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453E75"/>
                      </a:solidFill>
                      <a:prstDash val="lgDash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453E75"/>
                      </a:solidFill>
                      <a:prstDash val="lgDash"/>
                      <a:round/>
                      <a:headEnd type="none" w="sm" len="sm"/>
                      <a:tailEnd type="none" w="sm" len="sm"/>
                    </a:lnB>
                    <a:solidFill>
                      <a:srgbClr val="72318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pt-BR" sz="1500" u="none" strike="noStrike" cap="none">
                          <a:solidFill>
                            <a:srgbClr val="F2F2F2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Menor que</a:t>
                      </a:r>
                      <a:endParaRPr sz="1500" u="none" strike="noStrike" cap="none">
                        <a:solidFill>
                          <a:srgbClr val="F2F2F2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453E75"/>
                      </a:solidFill>
                      <a:prstDash val="lgDash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453E75"/>
                      </a:solidFill>
                      <a:prstDash val="lgDash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453E75"/>
                      </a:solidFill>
                      <a:prstDash val="lgDash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453E75"/>
                      </a:solidFill>
                      <a:prstDash val="lgDash"/>
                      <a:round/>
                      <a:headEnd type="none" w="sm" len="sm"/>
                      <a:tailEnd type="none" w="sm" len="sm"/>
                    </a:lnB>
                    <a:solidFill>
                      <a:srgbClr val="72318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pt-BR" sz="1500" u="none" strike="noStrike" cap="none">
                          <a:solidFill>
                            <a:srgbClr val="F2F2F2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  3 </a:t>
                      </a:r>
                      <a:r>
                        <a:rPr lang="pt-BR" sz="1500" u="none" strike="noStrike" cap="none">
                          <a:solidFill>
                            <a:srgbClr val="13BE89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&lt;</a:t>
                      </a:r>
                      <a:r>
                        <a:rPr lang="pt-BR" sz="1500" u="none" strike="noStrike" cap="none">
                          <a:solidFill>
                            <a:srgbClr val="F2F2F2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 2  (Falso)</a:t>
                      </a:r>
                      <a:endParaRPr sz="1500" u="none" strike="noStrike" cap="none">
                        <a:solidFill>
                          <a:srgbClr val="F2F2F2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453E75"/>
                      </a:solidFill>
                      <a:prstDash val="lgDash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453E75"/>
                      </a:solidFill>
                      <a:prstDash val="lgDash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453E75"/>
                      </a:solidFill>
                      <a:prstDash val="lgDash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453E75"/>
                      </a:solidFill>
                      <a:prstDash val="lgDash"/>
                      <a:round/>
                      <a:headEnd type="none" w="sm" len="sm"/>
                      <a:tailEnd type="none" w="sm" len="sm"/>
                    </a:lnB>
                    <a:solidFill>
                      <a:srgbClr val="72318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75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pt-BR" sz="1500" u="none" strike="noStrike" cap="none">
                          <a:solidFill>
                            <a:srgbClr val="F2F2F2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&gt;=</a:t>
                      </a:r>
                      <a:endParaRPr sz="1500" u="none" strike="noStrike" cap="none">
                        <a:solidFill>
                          <a:srgbClr val="F2F2F2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453E75"/>
                      </a:solidFill>
                      <a:prstDash val="lgDash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453E75"/>
                      </a:solidFill>
                      <a:prstDash val="lgDash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453E75"/>
                      </a:solidFill>
                      <a:prstDash val="lgDash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453E75"/>
                      </a:solidFill>
                      <a:prstDash val="lgDash"/>
                      <a:round/>
                      <a:headEnd type="none" w="sm" len="sm"/>
                      <a:tailEnd type="none" w="sm" len="sm"/>
                    </a:lnB>
                    <a:solidFill>
                      <a:srgbClr val="72318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pt-BR" sz="1500" u="none" strike="noStrike" cap="none">
                          <a:solidFill>
                            <a:srgbClr val="F2F2F2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Maior ou igual</a:t>
                      </a:r>
                      <a:endParaRPr sz="1500" u="none" strike="noStrike" cap="none">
                        <a:solidFill>
                          <a:srgbClr val="F2F2F2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453E75"/>
                      </a:solidFill>
                      <a:prstDash val="lgDash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453E75"/>
                      </a:solidFill>
                      <a:prstDash val="lgDash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453E75"/>
                      </a:solidFill>
                      <a:prstDash val="lgDash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453E75"/>
                      </a:solidFill>
                      <a:prstDash val="lgDash"/>
                      <a:round/>
                      <a:headEnd type="none" w="sm" len="sm"/>
                      <a:tailEnd type="none" w="sm" len="sm"/>
                    </a:lnB>
                    <a:solidFill>
                      <a:srgbClr val="72318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pt-BR" sz="1500" u="none" strike="noStrike" cap="none">
                          <a:solidFill>
                            <a:srgbClr val="F2F2F2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 3 </a:t>
                      </a:r>
                      <a:r>
                        <a:rPr lang="pt-BR" sz="1500" u="none" strike="noStrike" cap="none">
                          <a:solidFill>
                            <a:srgbClr val="13BE89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&gt;=</a:t>
                      </a:r>
                      <a:r>
                        <a:rPr lang="pt-BR" sz="1500" u="none" strike="noStrike" cap="none">
                          <a:solidFill>
                            <a:srgbClr val="F2F2F2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 2 (Falso)</a:t>
                      </a:r>
                      <a:endParaRPr sz="1500" u="none" strike="noStrike" cap="none">
                        <a:solidFill>
                          <a:srgbClr val="F2F2F2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453E75"/>
                      </a:solidFill>
                      <a:prstDash val="lgDash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453E75"/>
                      </a:solidFill>
                      <a:prstDash val="lgDash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453E75"/>
                      </a:solidFill>
                      <a:prstDash val="lgDash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453E75"/>
                      </a:solidFill>
                      <a:prstDash val="lgDash"/>
                      <a:round/>
                      <a:headEnd type="none" w="sm" len="sm"/>
                      <a:tailEnd type="none" w="sm" len="sm"/>
                    </a:lnB>
                    <a:solidFill>
                      <a:srgbClr val="72318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75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pt-BR" sz="1500" u="none" strike="noStrike" cap="none">
                          <a:solidFill>
                            <a:srgbClr val="F2F2F2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&lt;=</a:t>
                      </a:r>
                      <a:endParaRPr sz="1500" u="none" strike="noStrike" cap="none">
                        <a:solidFill>
                          <a:srgbClr val="F2F2F2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453E75"/>
                      </a:solidFill>
                      <a:prstDash val="lgDash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453E75"/>
                      </a:solidFill>
                      <a:prstDash val="lgDash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453E75"/>
                      </a:solidFill>
                      <a:prstDash val="lgDash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453E75"/>
                      </a:solidFill>
                      <a:prstDash val="lgDash"/>
                      <a:round/>
                      <a:headEnd type="none" w="sm" len="sm"/>
                      <a:tailEnd type="none" w="sm" len="sm"/>
                    </a:lnB>
                    <a:solidFill>
                      <a:srgbClr val="72318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500" u="none" strike="noStrike" cap="none">
                          <a:solidFill>
                            <a:srgbClr val="F2F2F2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Menor ou igual</a:t>
                      </a:r>
                      <a:endParaRPr sz="1500" u="none" strike="noStrike" cap="none">
                        <a:solidFill>
                          <a:srgbClr val="F2F2F2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453E75"/>
                      </a:solidFill>
                      <a:prstDash val="lgDash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453E75"/>
                      </a:solidFill>
                      <a:prstDash val="lgDash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453E75"/>
                      </a:solidFill>
                      <a:prstDash val="lgDash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453E75"/>
                      </a:solidFill>
                      <a:prstDash val="lgDash"/>
                      <a:round/>
                      <a:headEnd type="none" w="sm" len="sm"/>
                      <a:tailEnd type="none" w="sm" len="sm"/>
                    </a:lnB>
                    <a:solidFill>
                      <a:srgbClr val="72318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pt-BR" sz="1500" u="none" strike="noStrike" cap="none">
                          <a:solidFill>
                            <a:srgbClr val="F2F2F2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  3 </a:t>
                      </a:r>
                      <a:r>
                        <a:rPr lang="pt-BR" sz="1500" u="none" strike="noStrike" cap="none">
                          <a:solidFill>
                            <a:srgbClr val="13BE89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&lt;=</a:t>
                      </a:r>
                      <a:r>
                        <a:rPr lang="pt-BR" sz="1500" u="none" strike="noStrike" cap="none">
                          <a:solidFill>
                            <a:srgbClr val="F2F2F2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 2 (Falso)</a:t>
                      </a:r>
                      <a:endParaRPr sz="1500" u="none" strike="noStrike" cap="none">
                        <a:solidFill>
                          <a:srgbClr val="F2F2F2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453E75"/>
                      </a:solidFill>
                      <a:prstDash val="lgDash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453E75"/>
                      </a:solidFill>
                      <a:prstDash val="lgDash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453E75"/>
                      </a:solidFill>
                      <a:prstDash val="lgDash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453E75"/>
                      </a:solidFill>
                      <a:prstDash val="lgDash"/>
                      <a:round/>
                      <a:headEnd type="none" w="sm" len="sm"/>
                      <a:tailEnd type="none" w="sm" len="sm"/>
                    </a:lnB>
                    <a:solidFill>
                      <a:srgbClr val="72318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75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500" u="none" strike="noStrike" cap="none">
                          <a:solidFill>
                            <a:srgbClr val="F2F2F2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==</a:t>
                      </a:r>
                      <a:endParaRPr sz="1500" u="none" strike="noStrike" cap="none">
                        <a:solidFill>
                          <a:srgbClr val="F2F2F2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453E75"/>
                      </a:solidFill>
                      <a:prstDash val="lgDash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453E75"/>
                      </a:solidFill>
                      <a:prstDash val="lgDash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453E75"/>
                      </a:solidFill>
                      <a:prstDash val="lgDash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453E75"/>
                      </a:solidFill>
                      <a:prstDash val="lgDash"/>
                      <a:round/>
                      <a:headEnd type="none" w="sm" len="sm"/>
                      <a:tailEnd type="none" w="sm" len="sm"/>
                    </a:lnB>
                    <a:solidFill>
                      <a:srgbClr val="72318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pt-BR" sz="1500" u="none" strike="noStrike" cap="none">
                          <a:solidFill>
                            <a:srgbClr val="F2F2F2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Igual</a:t>
                      </a:r>
                      <a:endParaRPr sz="1500" u="none" strike="noStrike" cap="none">
                        <a:solidFill>
                          <a:srgbClr val="F2F2F2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453E75"/>
                      </a:solidFill>
                      <a:prstDash val="lgDash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453E75"/>
                      </a:solidFill>
                      <a:prstDash val="lgDash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453E75"/>
                      </a:solidFill>
                      <a:prstDash val="lgDash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453E75"/>
                      </a:solidFill>
                      <a:prstDash val="lgDash"/>
                      <a:round/>
                      <a:headEnd type="none" w="sm" len="sm"/>
                      <a:tailEnd type="none" w="sm" len="sm"/>
                    </a:lnB>
                    <a:solidFill>
                      <a:srgbClr val="72318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pt-BR" sz="1500" u="none" strike="noStrike" cap="none">
                          <a:solidFill>
                            <a:srgbClr val="F2F2F2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  3 </a:t>
                      </a:r>
                      <a:r>
                        <a:rPr lang="pt-BR" sz="1500" u="none" strike="noStrike" cap="none">
                          <a:solidFill>
                            <a:srgbClr val="13BE89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==</a:t>
                      </a:r>
                      <a:r>
                        <a:rPr lang="pt-BR" sz="1500" u="none" strike="noStrike" cap="none">
                          <a:solidFill>
                            <a:srgbClr val="F2F2F2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 2 (Falso)</a:t>
                      </a:r>
                      <a:endParaRPr sz="1500" u="none" strike="noStrike" cap="none">
                        <a:solidFill>
                          <a:srgbClr val="F2F2F2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453E75"/>
                      </a:solidFill>
                      <a:prstDash val="lgDash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453E75"/>
                      </a:solidFill>
                      <a:prstDash val="lgDash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453E75"/>
                      </a:solidFill>
                      <a:prstDash val="lgDash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453E75"/>
                      </a:solidFill>
                      <a:prstDash val="lgDash"/>
                      <a:round/>
                      <a:headEnd type="none" w="sm" len="sm"/>
                      <a:tailEnd type="none" w="sm" len="sm"/>
                    </a:lnB>
                    <a:solidFill>
                      <a:srgbClr val="72318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475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pt-BR" sz="1500" u="none" strike="noStrike" cap="none">
                          <a:solidFill>
                            <a:srgbClr val="F2F2F2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!=</a:t>
                      </a:r>
                      <a:endParaRPr sz="1500" u="none" strike="noStrike" cap="none">
                        <a:solidFill>
                          <a:srgbClr val="F2F2F2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453E75"/>
                      </a:solidFill>
                      <a:prstDash val="lgDash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453E75"/>
                      </a:solidFill>
                      <a:prstDash val="lgDash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453E75"/>
                      </a:solidFill>
                      <a:prstDash val="lgDash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453E75"/>
                      </a:solidFill>
                      <a:prstDash val="lgDash"/>
                      <a:round/>
                      <a:headEnd type="none" w="sm" len="sm"/>
                      <a:tailEnd type="none" w="sm" len="sm"/>
                    </a:lnB>
                    <a:solidFill>
                      <a:srgbClr val="72318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pt-BR" sz="1500" u="none" strike="noStrike" cap="none">
                          <a:solidFill>
                            <a:srgbClr val="F2F2F2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Diferente</a:t>
                      </a:r>
                      <a:endParaRPr sz="1500" u="none" strike="noStrike" cap="none">
                        <a:solidFill>
                          <a:srgbClr val="F2F2F2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453E75"/>
                      </a:solidFill>
                      <a:prstDash val="lgDash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453E75"/>
                      </a:solidFill>
                      <a:prstDash val="lgDash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453E75"/>
                      </a:solidFill>
                      <a:prstDash val="lgDash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453E75"/>
                      </a:solidFill>
                      <a:prstDash val="lgDash"/>
                      <a:round/>
                      <a:headEnd type="none" w="sm" len="sm"/>
                      <a:tailEnd type="none" w="sm" len="sm"/>
                    </a:lnB>
                    <a:solidFill>
                      <a:srgbClr val="72318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pt-BR" sz="1500" u="none" strike="noStrike" cap="none" dirty="0">
                          <a:solidFill>
                            <a:srgbClr val="F2F2F2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 3 </a:t>
                      </a:r>
                      <a:r>
                        <a:rPr lang="pt-BR" sz="1500" u="none" strike="noStrike" cap="none" dirty="0">
                          <a:solidFill>
                            <a:srgbClr val="13BE89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!= </a:t>
                      </a:r>
                      <a:r>
                        <a:rPr lang="pt-BR" sz="1500" u="none" strike="noStrike" cap="none" dirty="0">
                          <a:solidFill>
                            <a:srgbClr val="F2F2F2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2 (Verdade)</a:t>
                      </a:r>
                      <a:endParaRPr sz="1500" u="none" strike="noStrike" cap="none" dirty="0">
                        <a:solidFill>
                          <a:srgbClr val="F2F2F2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453E75"/>
                      </a:solidFill>
                      <a:prstDash val="lgDash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453E75"/>
                      </a:solidFill>
                      <a:prstDash val="lgDash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453E75"/>
                      </a:solidFill>
                      <a:prstDash val="lgDash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453E75"/>
                      </a:solidFill>
                      <a:prstDash val="lgDash"/>
                      <a:round/>
                      <a:headEnd type="none" w="sm" len="sm"/>
                      <a:tailEnd type="none" w="sm" len="sm"/>
                    </a:lnB>
                    <a:solidFill>
                      <a:srgbClr val="72318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cxnSp>
        <p:nvCxnSpPr>
          <p:cNvPr id="427" name="Google Shape;427;p17"/>
          <p:cNvCxnSpPr/>
          <p:nvPr/>
        </p:nvCxnSpPr>
        <p:spPr>
          <a:xfrm rot="10800000" flipH="1">
            <a:off x="208525" y="660375"/>
            <a:ext cx="6311400" cy="28800"/>
          </a:xfrm>
          <a:prstGeom prst="straightConnector1">
            <a:avLst/>
          </a:prstGeom>
          <a:noFill/>
          <a:ln w="9525" cap="flat" cmpd="sng">
            <a:solidFill>
              <a:srgbClr val="A3A3C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8" name="Google Shape;428;p17"/>
          <p:cNvSpPr txBox="1"/>
          <p:nvPr/>
        </p:nvSpPr>
        <p:spPr>
          <a:xfrm>
            <a:off x="609600" y="228600"/>
            <a:ext cx="7776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BR" sz="12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https://dontpad.com/reposicao_python</a:t>
            </a:r>
            <a:endParaRPr sz="1200" b="0" i="0" u="none" strike="noStrike" cap="non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18"/>
          <p:cNvSpPr txBox="1">
            <a:spLocks noGrp="1"/>
          </p:cNvSpPr>
          <p:nvPr>
            <p:ph type="sldNum" idx="12"/>
          </p:nvPr>
        </p:nvSpPr>
        <p:spPr>
          <a:xfrm>
            <a:off x="7461647" y="4880409"/>
            <a:ext cx="1269300" cy="1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pt-BR"/>
              <a:t>18</a:t>
            </a:fld>
            <a:endParaRPr/>
          </a:p>
        </p:txBody>
      </p:sp>
      <p:sp>
        <p:nvSpPr>
          <p:cNvPr id="436" name="Google Shape;436;p18"/>
          <p:cNvSpPr/>
          <p:nvPr/>
        </p:nvSpPr>
        <p:spPr>
          <a:xfrm>
            <a:off x="3221831" y="0"/>
            <a:ext cx="270000" cy="205978"/>
          </a:xfrm>
          <a:custGeom>
            <a:avLst/>
            <a:gdLst/>
            <a:ahLst/>
            <a:cxnLst/>
            <a:rect l="l" t="t" r="r" b="b"/>
            <a:pathLst>
              <a:path w="360000" h="274638" extrusionOk="0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60000">
                <a:schemeClr val="dk2"/>
              </a:gs>
              <a:gs pos="100000">
                <a:srgbClr val="746EB3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37" name="Google Shape;437;p18"/>
          <p:cNvSpPr txBox="1"/>
          <p:nvPr/>
        </p:nvSpPr>
        <p:spPr>
          <a:xfrm>
            <a:off x="351800" y="681475"/>
            <a:ext cx="8548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2600"/>
              </a:spcBef>
              <a:spcAft>
                <a:spcPts val="9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BR" sz="3000" b="1" i="0" u="none" strike="noStrike" cap="none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  <a:t>Operadores Lógicos</a:t>
            </a:r>
            <a:endParaRPr sz="3000" b="1" i="0" u="none" strike="noStrike" cap="none">
              <a:solidFill>
                <a:srgbClr val="F2F2F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aphicFrame>
        <p:nvGraphicFramePr>
          <p:cNvPr id="438" name="Google Shape;438;p18"/>
          <p:cNvGraphicFramePr/>
          <p:nvPr/>
        </p:nvGraphicFramePr>
        <p:xfrm>
          <a:off x="412750" y="1725175"/>
          <a:ext cx="8318200" cy="2513225"/>
        </p:xfrm>
        <a:graphic>
          <a:graphicData uri="http://schemas.openxmlformats.org/drawingml/2006/table">
            <a:tbl>
              <a:tblPr>
                <a:noFill/>
                <a:tableStyleId>{694392DF-A4EC-4165-AF4A-D41664F6DEA4}</a:tableStyleId>
              </a:tblPr>
              <a:tblGrid>
                <a:gridCol w="2671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38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07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75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pt-BR" sz="1500" b="1" u="none" strike="noStrike" cap="none">
                          <a:solidFill>
                            <a:srgbClr val="F2F2F2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Sinal</a:t>
                      </a:r>
                      <a:endParaRPr sz="1500" b="1" u="none" strike="noStrike" cap="none">
                        <a:solidFill>
                          <a:srgbClr val="F2F2F2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453E75"/>
                      </a:solidFill>
                      <a:prstDash val="lgDash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453E75"/>
                      </a:solidFill>
                      <a:prstDash val="lgDash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453E75"/>
                      </a:solidFill>
                      <a:prstDash val="lgDash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453E75"/>
                      </a:solidFill>
                      <a:prstDash val="lgDash"/>
                      <a:round/>
                      <a:headEnd type="none" w="sm" len="sm"/>
                      <a:tailEnd type="none" w="sm" len="sm"/>
                    </a:lnB>
                    <a:solidFill>
                      <a:srgbClr val="2B274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pt-BR" sz="1500" b="1" u="none" strike="noStrike" cap="none">
                          <a:solidFill>
                            <a:srgbClr val="F2F2F2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Nomenclatura</a:t>
                      </a:r>
                      <a:endParaRPr sz="1500" b="1" u="none" strike="noStrike" cap="none">
                        <a:solidFill>
                          <a:srgbClr val="F2F2F2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453E75"/>
                      </a:solidFill>
                      <a:prstDash val="lgDash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453E75"/>
                      </a:solidFill>
                      <a:prstDash val="lgDash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453E75"/>
                      </a:solidFill>
                      <a:prstDash val="lgDash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453E75"/>
                      </a:solidFill>
                      <a:prstDash val="lgDash"/>
                      <a:round/>
                      <a:headEnd type="none" w="sm" len="sm"/>
                      <a:tailEnd type="none" w="sm" len="sm"/>
                    </a:lnB>
                    <a:solidFill>
                      <a:srgbClr val="2B274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pt-BR" sz="1500" b="1" u="none" strike="noStrike" cap="none">
                          <a:solidFill>
                            <a:srgbClr val="F2F2F2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Exemplo</a:t>
                      </a:r>
                      <a:endParaRPr sz="1500" b="1" u="none" strike="noStrike" cap="none">
                        <a:solidFill>
                          <a:srgbClr val="F2F2F2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453E75"/>
                      </a:solidFill>
                      <a:prstDash val="lgDash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453E75"/>
                      </a:solidFill>
                      <a:prstDash val="lgDash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453E75"/>
                      </a:solidFill>
                      <a:prstDash val="lgDash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453E75"/>
                      </a:solidFill>
                      <a:prstDash val="lgDash"/>
                      <a:round/>
                      <a:headEnd type="none" w="sm" len="sm"/>
                      <a:tailEnd type="none" w="sm" len="sm"/>
                    </a:lnB>
                    <a:solidFill>
                      <a:srgbClr val="2B274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9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pt-BR" sz="1500" u="none" strike="noStrike" cap="none">
                          <a:solidFill>
                            <a:srgbClr val="F2F2F2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and</a:t>
                      </a:r>
                      <a:endParaRPr sz="1500" u="none" strike="noStrike" cap="none">
                        <a:solidFill>
                          <a:srgbClr val="F2F2F2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453E75"/>
                      </a:solidFill>
                      <a:prstDash val="lgDash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453E75"/>
                      </a:solidFill>
                      <a:prstDash val="lgDash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453E75"/>
                      </a:solidFill>
                      <a:prstDash val="lgDash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453E75"/>
                      </a:solidFill>
                      <a:prstDash val="lgDash"/>
                      <a:round/>
                      <a:headEnd type="none" w="sm" len="sm"/>
                      <a:tailEnd type="none" w="sm" len="sm"/>
                    </a:lnB>
                    <a:solidFill>
                      <a:srgbClr val="72318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pt-BR" sz="1500" u="none" strike="noStrike" cap="none">
                          <a:solidFill>
                            <a:srgbClr val="F2F2F2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E lógico</a:t>
                      </a:r>
                      <a:endParaRPr sz="1500" u="none" strike="noStrike" cap="none">
                        <a:solidFill>
                          <a:srgbClr val="F2F2F2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453E75"/>
                      </a:solidFill>
                      <a:prstDash val="lgDash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453E75"/>
                      </a:solidFill>
                      <a:prstDash val="lgDash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453E75"/>
                      </a:solidFill>
                      <a:prstDash val="lgDash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453E75"/>
                      </a:solidFill>
                      <a:prstDash val="lgDash"/>
                      <a:round/>
                      <a:headEnd type="none" w="sm" len="sm"/>
                      <a:tailEnd type="none" w="sm" len="sm"/>
                    </a:lnB>
                    <a:solidFill>
                      <a:srgbClr val="72318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pt-BR" sz="1500" u="none" strike="noStrike" cap="none">
                          <a:solidFill>
                            <a:srgbClr val="F2F2F2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1 </a:t>
                      </a:r>
                      <a:r>
                        <a:rPr lang="pt-BR" sz="1500" u="none" strike="noStrike" cap="none">
                          <a:solidFill>
                            <a:srgbClr val="13BE89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and </a:t>
                      </a:r>
                      <a:r>
                        <a:rPr lang="pt-BR" sz="1500" u="none" strike="noStrike" cap="none">
                          <a:solidFill>
                            <a:srgbClr val="F2F2F2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1 (True)</a:t>
                      </a:r>
                      <a:endParaRPr sz="1500" u="none" strike="noStrike" cap="none">
                        <a:solidFill>
                          <a:srgbClr val="F2F2F2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453E75"/>
                      </a:solidFill>
                      <a:prstDash val="lgDash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453E75"/>
                      </a:solidFill>
                      <a:prstDash val="lgDash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453E75"/>
                      </a:solidFill>
                      <a:prstDash val="lgDash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453E75"/>
                      </a:solidFill>
                      <a:prstDash val="lgDash"/>
                      <a:round/>
                      <a:headEnd type="none" w="sm" len="sm"/>
                      <a:tailEnd type="none" w="sm" len="sm"/>
                    </a:lnB>
                    <a:solidFill>
                      <a:srgbClr val="72318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9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pt-BR" sz="1500" u="none" strike="noStrike" cap="none">
                          <a:solidFill>
                            <a:srgbClr val="F2F2F2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or</a:t>
                      </a:r>
                      <a:endParaRPr sz="1500" u="none" strike="noStrike" cap="none">
                        <a:solidFill>
                          <a:srgbClr val="F2F2F2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453E75"/>
                      </a:solidFill>
                      <a:prstDash val="lgDash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453E75"/>
                      </a:solidFill>
                      <a:prstDash val="lgDash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453E75"/>
                      </a:solidFill>
                      <a:prstDash val="lgDash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453E75"/>
                      </a:solidFill>
                      <a:prstDash val="lgDash"/>
                      <a:round/>
                      <a:headEnd type="none" w="sm" len="sm"/>
                      <a:tailEnd type="none" w="sm" len="sm"/>
                    </a:lnB>
                    <a:solidFill>
                      <a:srgbClr val="72318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pt-BR" sz="1500" u="none" strike="noStrike" cap="none">
                          <a:solidFill>
                            <a:srgbClr val="F2F2F2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Ou lógico</a:t>
                      </a:r>
                      <a:endParaRPr sz="1500" u="none" strike="noStrike" cap="none">
                        <a:solidFill>
                          <a:srgbClr val="F2F2F2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453E75"/>
                      </a:solidFill>
                      <a:prstDash val="lgDash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453E75"/>
                      </a:solidFill>
                      <a:prstDash val="lgDash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453E75"/>
                      </a:solidFill>
                      <a:prstDash val="lgDash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453E75"/>
                      </a:solidFill>
                      <a:prstDash val="lgDash"/>
                      <a:round/>
                      <a:headEnd type="none" w="sm" len="sm"/>
                      <a:tailEnd type="none" w="sm" len="sm"/>
                    </a:lnB>
                    <a:solidFill>
                      <a:srgbClr val="72318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pt-BR" sz="1500" u="none" strike="noStrike" cap="none">
                          <a:solidFill>
                            <a:srgbClr val="F2F2F2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   1 </a:t>
                      </a:r>
                      <a:r>
                        <a:rPr lang="pt-BR" sz="1500" u="none" strike="noStrike" cap="none">
                          <a:solidFill>
                            <a:srgbClr val="13BE89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or </a:t>
                      </a:r>
                      <a:r>
                        <a:rPr lang="pt-BR" sz="1500" u="none" strike="noStrike" cap="none">
                          <a:solidFill>
                            <a:srgbClr val="F2F2F2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1  (True)</a:t>
                      </a:r>
                      <a:endParaRPr sz="1500" u="none" strike="noStrike" cap="none">
                        <a:solidFill>
                          <a:srgbClr val="F2F2F2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453E75"/>
                      </a:solidFill>
                      <a:prstDash val="lgDash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453E75"/>
                      </a:solidFill>
                      <a:prstDash val="lgDash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453E75"/>
                      </a:solidFill>
                      <a:prstDash val="lgDash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453E75"/>
                      </a:solidFill>
                      <a:prstDash val="lgDash"/>
                      <a:round/>
                      <a:headEnd type="none" w="sm" len="sm"/>
                      <a:tailEnd type="none" w="sm" len="sm"/>
                    </a:lnB>
                    <a:solidFill>
                      <a:srgbClr val="72318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9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pt-BR" sz="1500" u="none" strike="noStrike" cap="none">
                          <a:solidFill>
                            <a:srgbClr val="F2F2F2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not</a:t>
                      </a:r>
                      <a:endParaRPr sz="1500" u="none" strike="noStrike" cap="none">
                        <a:solidFill>
                          <a:srgbClr val="F2F2F2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453E75"/>
                      </a:solidFill>
                      <a:prstDash val="lgDash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453E75"/>
                      </a:solidFill>
                      <a:prstDash val="lgDash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453E75"/>
                      </a:solidFill>
                      <a:prstDash val="lgDash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453E75"/>
                      </a:solidFill>
                      <a:prstDash val="lgDash"/>
                      <a:round/>
                      <a:headEnd type="none" w="sm" len="sm"/>
                      <a:tailEnd type="none" w="sm" len="sm"/>
                    </a:lnB>
                    <a:solidFill>
                      <a:srgbClr val="72318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pt-BR" sz="1500" u="none" strike="noStrike" cap="none">
                          <a:solidFill>
                            <a:srgbClr val="F2F2F2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Não Lógico</a:t>
                      </a:r>
                      <a:endParaRPr sz="1500" u="none" strike="noStrike" cap="none">
                        <a:solidFill>
                          <a:srgbClr val="F2F2F2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453E75"/>
                      </a:solidFill>
                      <a:prstDash val="lgDash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453E75"/>
                      </a:solidFill>
                      <a:prstDash val="lgDash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453E75"/>
                      </a:solidFill>
                      <a:prstDash val="lgDash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453E75"/>
                      </a:solidFill>
                      <a:prstDash val="lgDash"/>
                      <a:round/>
                      <a:headEnd type="none" w="sm" len="sm"/>
                      <a:tailEnd type="none" w="sm" len="sm"/>
                    </a:lnB>
                    <a:solidFill>
                      <a:srgbClr val="72318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pt-BR" sz="1500" u="none" strike="noStrike" cap="none">
                          <a:solidFill>
                            <a:srgbClr val="13BE89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not </a:t>
                      </a:r>
                      <a:r>
                        <a:rPr lang="pt-BR" sz="1500" u="none" strike="noStrike" cap="none">
                          <a:solidFill>
                            <a:srgbClr val="F2F2F2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True (False)</a:t>
                      </a:r>
                      <a:endParaRPr sz="1500" u="none" strike="noStrike" cap="none">
                        <a:solidFill>
                          <a:srgbClr val="F2F2F2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453E75"/>
                      </a:solidFill>
                      <a:prstDash val="lgDash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453E75"/>
                      </a:solidFill>
                      <a:prstDash val="lgDash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453E75"/>
                      </a:solidFill>
                      <a:prstDash val="lgDash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453E75"/>
                      </a:solidFill>
                      <a:prstDash val="lgDash"/>
                      <a:round/>
                      <a:headEnd type="none" w="sm" len="sm"/>
                      <a:tailEnd type="none" w="sm" len="sm"/>
                    </a:lnB>
                    <a:solidFill>
                      <a:srgbClr val="72318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cxnSp>
        <p:nvCxnSpPr>
          <p:cNvPr id="439" name="Google Shape;439;p18"/>
          <p:cNvCxnSpPr/>
          <p:nvPr/>
        </p:nvCxnSpPr>
        <p:spPr>
          <a:xfrm rot="10800000" flipH="1">
            <a:off x="208525" y="660375"/>
            <a:ext cx="6311400" cy="28800"/>
          </a:xfrm>
          <a:prstGeom prst="straightConnector1">
            <a:avLst/>
          </a:prstGeom>
          <a:noFill/>
          <a:ln w="9525" cap="flat" cmpd="sng">
            <a:solidFill>
              <a:srgbClr val="A3A3C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40" name="Google Shape;440;p18"/>
          <p:cNvSpPr txBox="1"/>
          <p:nvPr/>
        </p:nvSpPr>
        <p:spPr>
          <a:xfrm>
            <a:off x="609600" y="228600"/>
            <a:ext cx="7776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BR" sz="12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https://dontpad.com/reposicao_python</a:t>
            </a:r>
            <a:endParaRPr sz="1200" b="0" i="0" u="none" strike="noStrike" cap="non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7" name="Google Shape;447;p19"/>
          <p:cNvGrpSpPr/>
          <p:nvPr/>
        </p:nvGrpSpPr>
        <p:grpSpPr>
          <a:xfrm>
            <a:off x="7759189" y="1374491"/>
            <a:ext cx="1243226" cy="1243226"/>
            <a:chOff x="10111337" y="2146598"/>
            <a:chExt cx="1657635" cy="1657635"/>
          </a:xfrm>
        </p:grpSpPr>
        <p:sp>
          <p:nvSpPr>
            <p:cNvPr id="448" name="Google Shape;448;p19"/>
            <p:cNvSpPr/>
            <p:nvPr/>
          </p:nvSpPr>
          <p:spPr>
            <a:xfrm rot="8100000">
              <a:off x="10399854" y="2343591"/>
              <a:ext cx="1080601" cy="1263649"/>
            </a:xfrm>
            <a:custGeom>
              <a:avLst/>
              <a:gdLst/>
              <a:ahLst/>
              <a:cxnLst/>
              <a:rect l="l" t="t" r="r" b="b"/>
              <a:pathLst>
                <a:path w="1080000" h="1262947" extrusionOk="0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0">
                  <a:srgbClr val="2B274A"/>
                </a:gs>
                <a:gs pos="30000">
                  <a:srgbClr val="2B274A"/>
                </a:gs>
                <a:gs pos="40000">
                  <a:srgbClr val="3B3666"/>
                </a:gs>
                <a:gs pos="60000">
                  <a:srgbClr val="2B274A"/>
                </a:gs>
                <a:gs pos="100000">
                  <a:schemeClr val="dk2"/>
                </a:gs>
              </a:gsLst>
              <a:lin ang="599887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449" name="Google Shape;449;p19"/>
            <p:cNvSpPr/>
            <p:nvPr/>
          </p:nvSpPr>
          <p:spPr>
            <a:xfrm rot="-8100000">
              <a:off x="10415002" y="2179669"/>
              <a:ext cx="540088" cy="1080176"/>
            </a:xfrm>
            <a:prstGeom prst="ellipse">
              <a:avLst/>
            </a:prstGeom>
            <a:gradFill>
              <a:gsLst>
                <a:gs pos="0">
                  <a:srgbClr val="453E75">
                    <a:alpha val="31372"/>
                  </a:srgbClr>
                </a:gs>
                <a:gs pos="100000">
                  <a:srgbClr val="59EFC0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450" name="Google Shape;450;p19"/>
          <p:cNvSpPr txBox="1">
            <a:spLocks noGrp="1"/>
          </p:cNvSpPr>
          <p:nvPr>
            <p:ph type="sldNum" idx="12"/>
          </p:nvPr>
        </p:nvSpPr>
        <p:spPr>
          <a:xfrm>
            <a:off x="7461647" y="4880409"/>
            <a:ext cx="1269300" cy="1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pt-BR"/>
              <a:t>19</a:t>
            </a:fld>
            <a:endParaRPr/>
          </a:p>
        </p:txBody>
      </p:sp>
      <p:sp>
        <p:nvSpPr>
          <p:cNvPr id="451" name="Google Shape;451;p19"/>
          <p:cNvSpPr/>
          <p:nvPr/>
        </p:nvSpPr>
        <p:spPr>
          <a:xfrm>
            <a:off x="3221831" y="0"/>
            <a:ext cx="270000" cy="205978"/>
          </a:xfrm>
          <a:custGeom>
            <a:avLst/>
            <a:gdLst/>
            <a:ahLst/>
            <a:cxnLst/>
            <a:rect l="l" t="t" r="r" b="b"/>
            <a:pathLst>
              <a:path w="360000" h="274638" extrusionOk="0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60000">
                <a:schemeClr val="dk2"/>
              </a:gs>
              <a:gs pos="100000">
                <a:srgbClr val="746EB3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52" name="Google Shape;452;p19"/>
          <p:cNvSpPr txBox="1"/>
          <p:nvPr/>
        </p:nvSpPr>
        <p:spPr>
          <a:xfrm>
            <a:off x="351800" y="681475"/>
            <a:ext cx="8548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2600"/>
              </a:spcBef>
              <a:spcAft>
                <a:spcPts val="9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BR" sz="3000" b="1" i="0" u="none" strike="noStrike" cap="none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  <a:t>Ordem de Precedência</a:t>
            </a:r>
            <a:endParaRPr sz="3000" b="1" i="0" u="none" strike="noStrike" cap="none">
              <a:solidFill>
                <a:srgbClr val="F2F2F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aphicFrame>
        <p:nvGraphicFramePr>
          <p:cNvPr id="453" name="Google Shape;453;p19"/>
          <p:cNvGraphicFramePr/>
          <p:nvPr/>
        </p:nvGraphicFramePr>
        <p:xfrm>
          <a:off x="412750" y="2402788"/>
          <a:ext cx="8318200" cy="2329525"/>
        </p:xfrm>
        <a:graphic>
          <a:graphicData uri="http://schemas.openxmlformats.org/drawingml/2006/table">
            <a:tbl>
              <a:tblPr>
                <a:noFill/>
                <a:tableStyleId>{694392DF-A4EC-4165-AF4A-D41664F6DEA4}</a:tableStyleId>
              </a:tblPr>
              <a:tblGrid>
                <a:gridCol w="2912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30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743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59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pt-BR" sz="1500" b="1" u="none" strike="noStrike" cap="none">
                          <a:solidFill>
                            <a:srgbClr val="F2F2F2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Sinal</a:t>
                      </a:r>
                      <a:endParaRPr sz="1500" b="1" u="none" strike="noStrike" cap="none">
                        <a:solidFill>
                          <a:srgbClr val="F2F2F2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453E75"/>
                      </a:solidFill>
                      <a:prstDash val="lgDash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453E75"/>
                      </a:solidFill>
                      <a:prstDash val="lgDash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453E75"/>
                      </a:solidFill>
                      <a:prstDash val="lgDash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453E75"/>
                      </a:solidFill>
                      <a:prstDash val="lgDash"/>
                      <a:round/>
                      <a:headEnd type="none" w="sm" len="sm"/>
                      <a:tailEnd type="none" w="sm" len="sm"/>
                    </a:lnB>
                    <a:solidFill>
                      <a:srgbClr val="2B274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pt-BR" sz="1500" b="1" u="none" strike="noStrike" cap="none">
                          <a:solidFill>
                            <a:srgbClr val="F2F2F2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Ordem</a:t>
                      </a:r>
                      <a:endParaRPr sz="1500" b="1" u="none" strike="noStrike" cap="none">
                        <a:solidFill>
                          <a:srgbClr val="F2F2F2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453E75"/>
                      </a:solidFill>
                      <a:prstDash val="lgDash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453E75"/>
                      </a:solidFill>
                      <a:prstDash val="lgDash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453E75"/>
                      </a:solidFill>
                      <a:prstDash val="lgDash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453E75"/>
                      </a:solidFill>
                      <a:prstDash val="lgDash"/>
                      <a:round/>
                      <a:headEnd type="none" w="sm" len="sm"/>
                      <a:tailEnd type="none" w="sm" len="sm"/>
                    </a:lnB>
                    <a:solidFill>
                      <a:srgbClr val="2B274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pt-BR" sz="1500" b="1" u="none" strike="noStrike" cap="none">
                          <a:solidFill>
                            <a:srgbClr val="F2F2F2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Exemplo</a:t>
                      </a:r>
                      <a:endParaRPr sz="1500" b="1" u="none" strike="noStrike" cap="none">
                        <a:solidFill>
                          <a:srgbClr val="F2F2F2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453E75"/>
                      </a:solidFill>
                      <a:prstDash val="lgDash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453E75"/>
                      </a:solidFill>
                      <a:prstDash val="lgDash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453E75"/>
                      </a:solidFill>
                      <a:prstDash val="lgDash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453E75"/>
                      </a:solidFill>
                      <a:prstDash val="lgDash"/>
                      <a:round/>
                      <a:headEnd type="none" w="sm" len="sm"/>
                      <a:tailEnd type="none" w="sm" len="sm"/>
                    </a:lnB>
                    <a:solidFill>
                      <a:srgbClr val="2B274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59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pt-BR" sz="1500" u="none" strike="noStrike" cap="none">
                          <a:solidFill>
                            <a:srgbClr val="F2F2F2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()</a:t>
                      </a:r>
                      <a:endParaRPr sz="1500" u="none" strike="noStrike" cap="none">
                        <a:solidFill>
                          <a:srgbClr val="F2F2F2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453E75"/>
                      </a:solidFill>
                      <a:prstDash val="lgDash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453E75"/>
                      </a:solidFill>
                      <a:prstDash val="lgDash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453E75"/>
                      </a:solidFill>
                      <a:prstDash val="lgDash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453E75"/>
                      </a:solidFill>
                      <a:prstDash val="lgDash"/>
                      <a:round/>
                      <a:headEnd type="none" w="sm" len="sm"/>
                      <a:tailEnd type="none" w="sm" len="sm"/>
                    </a:lnB>
                    <a:solidFill>
                      <a:srgbClr val="72318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pt-BR" sz="1500" u="none" strike="noStrike" cap="none">
                          <a:solidFill>
                            <a:srgbClr val="D8D8D8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1º Ordem</a:t>
                      </a:r>
                      <a:endParaRPr sz="1500" u="none" strike="noStrike" cap="none">
                        <a:solidFill>
                          <a:srgbClr val="D8D8D8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453E75"/>
                      </a:solidFill>
                      <a:prstDash val="lgDash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453E75"/>
                      </a:solidFill>
                      <a:prstDash val="lgDash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453E75"/>
                      </a:solidFill>
                      <a:prstDash val="lgDash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453E75"/>
                      </a:solidFill>
                      <a:prstDash val="lgDash"/>
                      <a:round/>
                      <a:headEnd type="none" w="sm" len="sm"/>
                      <a:tailEnd type="none" w="sm" len="sm"/>
                    </a:lnB>
                    <a:solidFill>
                      <a:srgbClr val="72318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pt-BR" sz="1500" u="none" strike="noStrike" cap="none">
                          <a:solidFill>
                            <a:srgbClr val="F2F2F2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 2 </a:t>
                      </a:r>
                      <a:r>
                        <a:rPr lang="pt-BR" sz="1500" u="none" strike="noStrike" cap="none">
                          <a:solidFill>
                            <a:schemeClr val="accent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*</a:t>
                      </a:r>
                      <a:r>
                        <a:rPr lang="pt-BR" sz="1500" u="none" strike="noStrike" cap="none">
                          <a:solidFill>
                            <a:srgbClr val="F2F2F2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 (1 + 1)</a:t>
                      </a:r>
                      <a:endParaRPr sz="1500" u="none" strike="noStrike" cap="none">
                        <a:solidFill>
                          <a:srgbClr val="F2F2F2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453E75"/>
                      </a:solidFill>
                      <a:prstDash val="lgDash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453E75"/>
                      </a:solidFill>
                      <a:prstDash val="lgDash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453E75"/>
                      </a:solidFill>
                      <a:prstDash val="lgDash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453E75"/>
                      </a:solidFill>
                      <a:prstDash val="lgDash"/>
                      <a:round/>
                      <a:headEnd type="none" w="sm" len="sm"/>
                      <a:tailEnd type="none" w="sm" len="sm"/>
                    </a:lnB>
                    <a:solidFill>
                      <a:srgbClr val="72318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59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pt-BR" sz="1500" u="none" strike="noStrike" cap="none">
                          <a:solidFill>
                            <a:srgbClr val="F2F2F2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**</a:t>
                      </a:r>
                      <a:endParaRPr sz="1500" u="none" strike="noStrike" cap="none">
                        <a:solidFill>
                          <a:srgbClr val="F2F2F2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453E75"/>
                      </a:solidFill>
                      <a:prstDash val="lgDash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453E75"/>
                      </a:solidFill>
                      <a:prstDash val="lgDash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453E75"/>
                      </a:solidFill>
                      <a:prstDash val="lgDash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453E75"/>
                      </a:solidFill>
                      <a:prstDash val="lgDash"/>
                      <a:round/>
                      <a:headEnd type="none" w="sm" len="sm"/>
                      <a:tailEnd type="none" w="sm" len="sm"/>
                    </a:lnB>
                    <a:solidFill>
                      <a:srgbClr val="72318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pt-BR" sz="1500" u="none" strike="noStrike" cap="none">
                          <a:solidFill>
                            <a:srgbClr val="D8D8D8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2º Ordem</a:t>
                      </a:r>
                      <a:endParaRPr sz="1500" u="none" strike="noStrike" cap="none">
                        <a:solidFill>
                          <a:srgbClr val="D8D8D8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453E75"/>
                      </a:solidFill>
                      <a:prstDash val="lgDash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453E75"/>
                      </a:solidFill>
                      <a:prstDash val="lgDash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453E75"/>
                      </a:solidFill>
                      <a:prstDash val="lgDash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453E75"/>
                      </a:solidFill>
                      <a:prstDash val="lgDash"/>
                      <a:round/>
                      <a:headEnd type="none" w="sm" len="sm"/>
                      <a:tailEnd type="none" w="sm" len="sm"/>
                    </a:lnB>
                    <a:solidFill>
                      <a:srgbClr val="72318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pt-BR" sz="1500" u="none" strike="noStrike" cap="none">
                          <a:solidFill>
                            <a:srgbClr val="F2F2F2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2 </a:t>
                      </a:r>
                      <a:r>
                        <a:rPr lang="pt-BR" sz="1500" u="none" strike="noStrike" cap="none">
                          <a:solidFill>
                            <a:schemeClr val="accent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**</a:t>
                      </a:r>
                      <a:r>
                        <a:rPr lang="pt-BR" sz="1500" u="none" strike="noStrike" cap="none">
                          <a:solidFill>
                            <a:srgbClr val="F2F2F2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 2</a:t>
                      </a:r>
                      <a:endParaRPr sz="1500" u="none" strike="noStrike" cap="none">
                        <a:solidFill>
                          <a:srgbClr val="F2F2F2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453E75"/>
                      </a:solidFill>
                      <a:prstDash val="lgDash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453E75"/>
                      </a:solidFill>
                      <a:prstDash val="lgDash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453E75"/>
                      </a:solidFill>
                      <a:prstDash val="lgDash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453E75"/>
                      </a:solidFill>
                      <a:prstDash val="lgDash"/>
                      <a:round/>
                      <a:headEnd type="none" w="sm" len="sm"/>
                      <a:tailEnd type="none" w="sm" len="sm"/>
                    </a:lnB>
                    <a:solidFill>
                      <a:srgbClr val="72318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59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pt-BR" sz="1500" u="none" strike="noStrike" cap="none">
                          <a:solidFill>
                            <a:srgbClr val="F2F2F2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 *, /, //</a:t>
                      </a:r>
                      <a:endParaRPr sz="1500" u="none" strike="noStrike" cap="none">
                        <a:solidFill>
                          <a:srgbClr val="F2F2F2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453E75"/>
                      </a:solidFill>
                      <a:prstDash val="lgDash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453E75"/>
                      </a:solidFill>
                      <a:prstDash val="lgDash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453E75"/>
                      </a:solidFill>
                      <a:prstDash val="lgDash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453E75"/>
                      </a:solidFill>
                      <a:prstDash val="lgDash"/>
                      <a:round/>
                      <a:headEnd type="none" w="sm" len="sm"/>
                      <a:tailEnd type="none" w="sm" len="sm"/>
                    </a:lnB>
                    <a:solidFill>
                      <a:srgbClr val="72318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pt-BR" sz="1500" u="none" strike="noStrike" cap="none">
                          <a:solidFill>
                            <a:srgbClr val="D8D8D8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3º Ordem</a:t>
                      </a:r>
                      <a:endParaRPr sz="1500" u="none" strike="noStrike" cap="none">
                        <a:solidFill>
                          <a:srgbClr val="D8D8D8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453E75"/>
                      </a:solidFill>
                      <a:prstDash val="lgDash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453E75"/>
                      </a:solidFill>
                      <a:prstDash val="lgDash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453E75"/>
                      </a:solidFill>
                      <a:prstDash val="lgDash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453E75"/>
                      </a:solidFill>
                      <a:prstDash val="lgDash"/>
                      <a:round/>
                      <a:headEnd type="none" w="sm" len="sm"/>
                      <a:tailEnd type="none" w="sm" len="sm"/>
                    </a:lnB>
                    <a:solidFill>
                      <a:srgbClr val="72318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pt-BR" sz="1500" u="none" strike="noStrike" cap="none">
                          <a:solidFill>
                            <a:srgbClr val="F2F2F2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2 </a:t>
                      </a:r>
                      <a:r>
                        <a:rPr lang="pt-BR" sz="1500" u="none" strike="noStrike" cap="none">
                          <a:solidFill>
                            <a:schemeClr val="accent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+</a:t>
                      </a:r>
                      <a:r>
                        <a:rPr lang="pt-BR" sz="1500" u="none" strike="noStrike" cap="none">
                          <a:solidFill>
                            <a:srgbClr val="F2F2F2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 2 </a:t>
                      </a:r>
                      <a:r>
                        <a:rPr lang="pt-BR" sz="1500" u="none" strike="noStrike" cap="none">
                          <a:solidFill>
                            <a:schemeClr val="accent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*</a:t>
                      </a:r>
                      <a:r>
                        <a:rPr lang="pt-BR" sz="1500" u="none" strike="noStrike" cap="none">
                          <a:solidFill>
                            <a:srgbClr val="F2F2F2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 1</a:t>
                      </a:r>
                      <a:endParaRPr sz="1500" u="none" strike="noStrike" cap="none">
                        <a:solidFill>
                          <a:srgbClr val="F2F2F2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453E75"/>
                      </a:solidFill>
                      <a:prstDash val="lgDash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453E75"/>
                      </a:solidFill>
                      <a:prstDash val="lgDash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453E75"/>
                      </a:solidFill>
                      <a:prstDash val="lgDash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453E75"/>
                      </a:solidFill>
                      <a:prstDash val="lgDash"/>
                      <a:round/>
                      <a:headEnd type="none" w="sm" len="sm"/>
                      <a:tailEnd type="none" w="sm" len="sm"/>
                    </a:lnB>
                    <a:solidFill>
                      <a:srgbClr val="72318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257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pt-BR" sz="1500" u="none" strike="noStrike" cap="none">
                          <a:solidFill>
                            <a:srgbClr val="F2F2F2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                        +, -</a:t>
                      </a:r>
                      <a:endParaRPr sz="1500" u="none" strike="noStrike" cap="none">
                        <a:solidFill>
                          <a:srgbClr val="F2F2F2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453E75"/>
                      </a:solidFill>
                      <a:prstDash val="lgDash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453E75"/>
                      </a:solidFill>
                      <a:prstDash val="lgDash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453E75"/>
                      </a:solidFill>
                      <a:prstDash val="lgDash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453E75"/>
                      </a:solidFill>
                      <a:prstDash val="lgDash"/>
                      <a:round/>
                      <a:headEnd type="none" w="sm" len="sm"/>
                      <a:tailEnd type="none" w="sm" len="sm"/>
                    </a:lnB>
                    <a:solidFill>
                      <a:srgbClr val="72318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pt-BR" sz="1500" u="none" strike="noStrike" cap="none">
                          <a:solidFill>
                            <a:srgbClr val="D8D8D8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4º Ordem</a:t>
                      </a:r>
                      <a:endParaRPr sz="1500" u="none" strike="noStrike" cap="none">
                        <a:solidFill>
                          <a:srgbClr val="D8D8D8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453E75"/>
                      </a:solidFill>
                      <a:prstDash val="lgDash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453E75"/>
                      </a:solidFill>
                      <a:prstDash val="lgDash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453E75"/>
                      </a:solidFill>
                      <a:prstDash val="lgDash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453E75"/>
                      </a:solidFill>
                      <a:prstDash val="lgDash"/>
                      <a:round/>
                      <a:headEnd type="none" w="sm" len="sm"/>
                      <a:tailEnd type="none" w="sm" len="sm"/>
                    </a:lnB>
                    <a:solidFill>
                      <a:srgbClr val="72318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pt-BR" sz="1500" u="none" strike="noStrike" cap="none">
                          <a:solidFill>
                            <a:srgbClr val="F2F2F2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2 </a:t>
                      </a:r>
                      <a:r>
                        <a:rPr lang="pt-BR" sz="1500" u="none" strike="noStrike" cap="none">
                          <a:solidFill>
                            <a:schemeClr val="accent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-</a:t>
                      </a:r>
                      <a:r>
                        <a:rPr lang="pt-BR" sz="1500" u="none" strike="noStrike" cap="none">
                          <a:solidFill>
                            <a:srgbClr val="F2F2F2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 2 </a:t>
                      </a:r>
                      <a:r>
                        <a:rPr lang="pt-BR" sz="1500" u="none" strike="noStrike" cap="none">
                          <a:solidFill>
                            <a:schemeClr val="accent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+</a:t>
                      </a:r>
                      <a:r>
                        <a:rPr lang="pt-BR" sz="1500" u="none" strike="noStrike" cap="none">
                          <a:solidFill>
                            <a:srgbClr val="F2F2F2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 1</a:t>
                      </a:r>
                      <a:endParaRPr sz="1500" u="none" strike="noStrike" cap="none">
                        <a:solidFill>
                          <a:srgbClr val="F2F2F2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453E75"/>
                      </a:solidFill>
                      <a:prstDash val="lgDash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453E75"/>
                      </a:solidFill>
                      <a:prstDash val="lgDash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453E75"/>
                      </a:solidFill>
                      <a:prstDash val="lgDash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453E75"/>
                      </a:solidFill>
                      <a:prstDash val="lgDash"/>
                      <a:round/>
                      <a:headEnd type="none" w="sm" len="sm"/>
                      <a:tailEnd type="none" w="sm" len="sm"/>
                    </a:lnB>
                    <a:solidFill>
                      <a:srgbClr val="72318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54" name="Google Shape;454;p19"/>
          <p:cNvSpPr txBox="1"/>
          <p:nvPr/>
        </p:nvSpPr>
        <p:spPr>
          <a:xfrm>
            <a:off x="474025" y="1295400"/>
            <a:ext cx="8074800" cy="8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500"/>
              <a:buFont typeface="Roboto"/>
              <a:buChar char="●"/>
            </a:pPr>
            <a:r>
              <a:rPr lang="pt-BR" sz="1500" b="0" i="0" u="none" strike="noStrike" cap="none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Ordem de precedência é a</a:t>
            </a:r>
            <a:r>
              <a:rPr lang="pt-BR" sz="1500" b="1" i="0" u="none" strike="noStrike" cap="none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 ordem em que devemos “calcular” as equações</a:t>
            </a:r>
            <a:r>
              <a:rPr lang="pt-BR" sz="1500" b="0" i="0" u="none" strike="noStrike" cap="none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. Na programação, essa ordem servirá não só para as situações matemáticas, mas também para as lógicas.</a:t>
            </a:r>
            <a:endParaRPr sz="1500" b="0" i="0" u="none" strike="noStrike" cap="none">
              <a:solidFill>
                <a:srgbClr val="D8D8D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455" name="Google Shape;455;p19"/>
          <p:cNvCxnSpPr/>
          <p:nvPr/>
        </p:nvCxnSpPr>
        <p:spPr>
          <a:xfrm rot="10800000" flipH="1">
            <a:off x="208525" y="660375"/>
            <a:ext cx="6311400" cy="28800"/>
          </a:xfrm>
          <a:prstGeom prst="straightConnector1">
            <a:avLst/>
          </a:prstGeom>
          <a:noFill/>
          <a:ln w="9525" cap="flat" cmpd="sng">
            <a:solidFill>
              <a:srgbClr val="A3A3C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56" name="Google Shape;456;p19"/>
          <p:cNvSpPr txBox="1"/>
          <p:nvPr/>
        </p:nvSpPr>
        <p:spPr>
          <a:xfrm>
            <a:off x="609600" y="228600"/>
            <a:ext cx="7776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BR" sz="12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https://dontpad.com/reposicao_python</a:t>
            </a:r>
            <a:endParaRPr sz="1200" b="0" i="0" u="none" strike="noStrike" cap="non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"/>
          <p:cNvSpPr txBox="1">
            <a:spLocks noGrp="1"/>
          </p:cNvSpPr>
          <p:nvPr>
            <p:ph type="title"/>
          </p:nvPr>
        </p:nvSpPr>
        <p:spPr>
          <a:xfrm>
            <a:off x="215728" y="773726"/>
            <a:ext cx="2674200" cy="61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JetBrains Mono"/>
              <a:buNone/>
            </a:pPr>
            <a:r>
              <a:rPr lang="pt-BR" b="1">
                <a:latin typeface="Poppins"/>
                <a:ea typeface="Poppins"/>
                <a:cs typeface="Poppins"/>
                <a:sym typeface="Poppins"/>
              </a:rPr>
              <a:t>Sumário</a:t>
            </a:r>
            <a:endParaRPr b="1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19" name="Google Shape;219;p2" descr="Pontos de dados "/>
          <p:cNvPicPr preferRelativeResize="0">
            <a:picLocks noGrp="1"/>
          </p:cNvPicPr>
          <p:nvPr>
            <p:ph type="pic" idx="3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6688931" y="599694"/>
            <a:ext cx="1697700" cy="16977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</p:pic>
      <p:pic>
        <p:nvPicPr>
          <p:cNvPr id="220" name="Google Shape;220;p2" descr="Plano de fundo de dados"/>
          <p:cNvPicPr preferRelativeResize="0">
            <a:picLocks noGrp="1"/>
          </p:cNvPicPr>
          <p:nvPr>
            <p:ph type="pic" idx="4"/>
          </p:nvPr>
        </p:nvPicPr>
        <p:blipFill rotWithShape="1">
          <a:blip r:embed="rId4">
            <a:alphaModFix/>
          </a:blip>
          <a:srcRect/>
          <a:stretch/>
        </p:blipFill>
        <p:spPr>
          <a:xfrm>
            <a:off x="6818709" y="2493550"/>
            <a:ext cx="2202600" cy="2202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</p:pic>
      <p:sp>
        <p:nvSpPr>
          <p:cNvPr id="221" name="Google Shape;221;p2"/>
          <p:cNvSpPr txBox="1">
            <a:spLocks noGrp="1"/>
          </p:cNvSpPr>
          <p:nvPr>
            <p:ph type="sldNum" idx="12"/>
          </p:nvPr>
        </p:nvSpPr>
        <p:spPr>
          <a:xfrm>
            <a:off x="7461647" y="4880409"/>
            <a:ext cx="1269300" cy="1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pt-BR"/>
              <a:t>2</a:t>
            </a:fld>
            <a:endParaRPr/>
          </a:p>
        </p:txBody>
      </p:sp>
      <p:sp>
        <p:nvSpPr>
          <p:cNvPr id="222" name="Google Shape;222;p2"/>
          <p:cNvSpPr txBox="1"/>
          <p:nvPr/>
        </p:nvSpPr>
        <p:spPr>
          <a:xfrm>
            <a:off x="215725" y="1593300"/>
            <a:ext cx="4275300" cy="23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54000" marR="0" lvl="0" indent="-254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AE5EB"/>
              </a:buClr>
              <a:buSzPts val="1500"/>
              <a:buFont typeface="Poppins"/>
              <a:buChar char="•"/>
            </a:pPr>
            <a:r>
              <a:rPr lang="pt-BR" sz="1500" b="0" i="0" u="none" strike="noStrike" cap="none" dirty="0">
                <a:solidFill>
                  <a:srgbClr val="EAE5EB"/>
                </a:solidFill>
                <a:latin typeface="Poppins"/>
                <a:ea typeface="Poppins"/>
                <a:cs typeface="Poppins"/>
                <a:sym typeface="Poppins"/>
              </a:rPr>
              <a:t>História do python;</a:t>
            </a:r>
            <a:endParaRPr sz="1500" b="0" i="0" u="none" strike="noStrike" cap="none" dirty="0">
              <a:solidFill>
                <a:srgbClr val="EAE5EB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54000" marR="0" lvl="0" indent="-254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AE5EB"/>
              </a:buClr>
              <a:buSzPts val="1500"/>
              <a:buFont typeface="Poppins"/>
              <a:buChar char="•"/>
            </a:pPr>
            <a:r>
              <a:rPr lang="pt-BR" sz="1500" b="0" i="0" u="none" strike="noStrike" cap="none" dirty="0">
                <a:solidFill>
                  <a:srgbClr val="EAE5EB"/>
                </a:solidFill>
                <a:latin typeface="Poppins"/>
                <a:ea typeface="Poppins"/>
                <a:cs typeface="Poppins"/>
                <a:sym typeface="Poppins"/>
              </a:rPr>
              <a:t>Características do python;</a:t>
            </a:r>
            <a:endParaRPr sz="1500" b="0" i="0" u="none" strike="noStrike" cap="none" dirty="0">
              <a:solidFill>
                <a:srgbClr val="EAE5EB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54000" marR="0" lvl="0" indent="-254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AE5EB"/>
              </a:buClr>
              <a:buSzPts val="1500"/>
              <a:buFont typeface="Poppins"/>
              <a:buChar char="•"/>
            </a:pPr>
            <a:r>
              <a:rPr lang="pt-BR" sz="1500" b="0" i="0" u="none" strike="noStrike" cap="none" dirty="0">
                <a:solidFill>
                  <a:srgbClr val="EAE5EB"/>
                </a:solidFill>
                <a:latin typeface="Poppins"/>
                <a:ea typeface="Poppins"/>
                <a:cs typeface="Poppins"/>
                <a:sym typeface="Poppins"/>
              </a:rPr>
              <a:t>Instalação do interpretador;</a:t>
            </a:r>
            <a:endParaRPr sz="1500" b="0" i="0" u="none" strike="noStrike" cap="none" dirty="0">
              <a:solidFill>
                <a:srgbClr val="EAE5EB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54000" marR="0" lvl="0" indent="-254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AE5EB"/>
              </a:buClr>
              <a:buSzPts val="1500"/>
              <a:buFont typeface="Poppins"/>
              <a:buChar char="•"/>
            </a:pPr>
            <a:r>
              <a:rPr lang="pt-BR" sz="1500" b="0" i="0" u="none" strike="noStrike" cap="none" dirty="0">
                <a:solidFill>
                  <a:srgbClr val="EAE5EB"/>
                </a:solidFill>
                <a:latin typeface="Poppins"/>
                <a:ea typeface="Poppins"/>
                <a:cs typeface="Poppins"/>
                <a:sym typeface="Poppins"/>
              </a:rPr>
              <a:t>Introdução ao shell do python;</a:t>
            </a:r>
            <a:endParaRPr sz="1500" b="0" i="0" u="none" strike="noStrike" cap="none" dirty="0">
              <a:solidFill>
                <a:srgbClr val="EAE5EB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54000" marR="0" lvl="0" indent="-254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AE5EB"/>
              </a:buClr>
              <a:buSzPts val="1500"/>
              <a:buFont typeface="Poppins"/>
              <a:buChar char="•"/>
            </a:pPr>
            <a:r>
              <a:rPr lang="pt-BR" sz="1500" b="0" i="0" u="none" strike="noStrike" cap="none" dirty="0">
                <a:solidFill>
                  <a:srgbClr val="EAE5EB"/>
                </a:solidFill>
                <a:latin typeface="Poppins"/>
                <a:ea typeface="Poppins"/>
                <a:cs typeface="Poppins"/>
                <a:sym typeface="Poppins"/>
              </a:rPr>
              <a:t>Introdução ao pycharm e vscode;</a:t>
            </a:r>
            <a:endParaRPr sz="1500" b="0" i="0" u="none" strike="noStrike" cap="none" dirty="0">
              <a:solidFill>
                <a:srgbClr val="EAE5EB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54000" marR="0" lvl="0" indent="-254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AE5EB"/>
              </a:buClr>
              <a:buSzPts val="1500"/>
              <a:buFont typeface="Poppins"/>
              <a:buChar char="•"/>
            </a:pPr>
            <a:r>
              <a:rPr lang="pt-BR" sz="1500" b="0" i="0" u="none" strike="noStrike" cap="none" dirty="0">
                <a:solidFill>
                  <a:srgbClr val="EAE5EB"/>
                </a:solidFill>
                <a:latin typeface="Poppins"/>
                <a:ea typeface="Poppins"/>
                <a:cs typeface="Poppins"/>
                <a:sym typeface="Poppins"/>
              </a:rPr>
              <a:t>Conceitos Gerais;</a:t>
            </a:r>
            <a:endParaRPr sz="1500" b="0" i="0" u="none" strike="noStrike" cap="none" dirty="0">
              <a:solidFill>
                <a:srgbClr val="EAE5EB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54000" marR="0" lvl="0" indent="-254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AE5EB"/>
              </a:buClr>
              <a:buSzPts val="1500"/>
              <a:buFont typeface="Poppins"/>
              <a:buChar char="•"/>
            </a:pPr>
            <a:r>
              <a:rPr lang="pt-BR" sz="1500" b="0" i="0" u="none" strike="noStrike" cap="none" dirty="0">
                <a:solidFill>
                  <a:srgbClr val="EAE5EB"/>
                </a:solidFill>
                <a:latin typeface="Poppins"/>
                <a:ea typeface="Poppins"/>
                <a:cs typeface="Poppins"/>
                <a:sym typeface="Poppins"/>
              </a:rPr>
              <a:t>Condicionais.</a:t>
            </a:r>
            <a:endParaRPr sz="1500" b="0" i="0" u="none" strike="noStrike" cap="none" dirty="0">
              <a:solidFill>
                <a:srgbClr val="EAE5EB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223" name="Google Shape;223;p2"/>
          <p:cNvCxnSpPr/>
          <p:nvPr/>
        </p:nvCxnSpPr>
        <p:spPr>
          <a:xfrm rot="10800000" flipH="1">
            <a:off x="208525" y="660375"/>
            <a:ext cx="6311400" cy="28800"/>
          </a:xfrm>
          <a:prstGeom prst="straightConnector1">
            <a:avLst/>
          </a:prstGeom>
          <a:noFill/>
          <a:ln w="9525" cap="flat" cmpd="sng">
            <a:solidFill>
              <a:srgbClr val="A3A3C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24" name="Google Shape;224;p2"/>
          <p:cNvSpPr txBox="1"/>
          <p:nvPr/>
        </p:nvSpPr>
        <p:spPr>
          <a:xfrm>
            <a:off x="609600" y="228600"/>
            <a:ext cx="7776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BR" sz="12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https://dontpad.com/reposicao_python</a:t>
            </a:r>
            <a:endParaRPr sz="1200" b="0" i="0" u="none" strike="noStrike" cap="non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20"/>
          <p:cNvSpPr txBox="1">
            <a:spLocks noGrp="1"/>
          </p:cNvSpPr>
          <p:nvPr>
            <p:ph type="sldNum" idx="12"/>
          </p:nvPr>
        </p:nvSpPr>
        <p:spPr>
          <a:xfrm>
            <a:off x="7461647" y="4880409"/>
            <a:ext cx="1269300" cy="1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pt-BR"/>
              <a:t>20</a:t>
            </a:fld>
            <a:endParaRPr/>
          </a:p>
        </p:txBody>
      </p:sp>
      <p:sp>
        <p:nvSpPr>
          <p:cNvPr id="464" name="Google Shape;464;p20"/>
          <p:cNvSpPr/>
          <p:nvPr/>
        </p:nvSpPr>
        <p:spPr>
          <a:xfrm>
            <a:off x="3221831" y="0"/>
            <a:ext cx="270000" cy="205978"/>
          </a:xfrm>
          <a:custGeom>
            <a:avLst/>
            <a:gdLst/>
            <a:ahLst/>
            <a:cxnLst/>
            <a:rect l="l" t="t" r="r" b="b"/>
            <a:pathLst>
              <a:path w="360000" h="274638" extrusionOk="0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60000">
                <a:schemeClr val="dk2"/>
              </a:gs>
              <a:gs pos="100000">
                <a:srgbClr val="746EB3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65" name="Google Shape;465;p20"/>
          <p:cNvSpPr txBox="1"/>
          <p:nvPr/>
        </p:nvSpPr>
        <p:spPr>
          <a:xfrm>
            <a:off x="351800" y="757675"/>
            <a:ext cx="62457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2600"/>
              </a:spcBef>
              <a:spcAft>
                <a:spcPts val="9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BR" sz="3000" b="1" i="0" u="none" strike="noStrike" cap="none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  <a:t>Print e Input</a:t>
            </a:r>
            <a:endParaRPr sz="3000" b="1" i="0" u="none" strike="noStrike" cap="none">
              <a:solidFill>
                <a:srgbClr val="F2F2F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66" name="Google Shape;466;p20"/>
          <p:cNvSpPr txBox="1"/>
          <p:nvPr/>
        </p:nvSpPr>
        <p:spPr>
          <a:xfrm>
            <a:off x="215725" y="1741675"/>
            <a:ext cx="7947300" cy="31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500"/>
              <a:buFont typeface="Poppins"/>
              <a:buChar char="●"/>
            </a:pPr>
            <a:r>
              <a:rPr lang="pt-BR" sz="1500" b="0" i="0" u="none" strike="noStrike" cap="none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  <a:t>No python, para obter dados dos usuários por meio do teclado e mostrar algum valor em tela, será necessário utilizar dois comandos chamados: print e input.</a:t>
            </a:r>
            <a:endParaRPr sz="1500" b="0" i="0" u="none" strike="noStrike" cap="none">
              <a:solidFill>
                <a:srgbClr val="F2F2F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rgbClr val="F2F2F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914400" marR="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500"/>
              <a:buFont typeface="JetBrains Mono"/>
              <a:buChar char="○"/>
            </a:pPr>
            <a:r>
              <a:rPr lang="pt-BR" sz="1500" b="1" i="0" u="none" strike="noStrike" cap="none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  <a:t>print()</a:t>
            </a:r>
            <a:r>
              <a:rPr lang="pt-BR" sz="1500" b="0" i="0" u="none" strike="noStrike" cap="none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  <a:t>: a função</a:t>
            </a:r>
            <a:r>
              <a:rPr lang="pt-BR" sz="1500" b="1" i="0" u="none" strike="noStrike" cap="none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  <a:t> print</a:t>
            </a:r>
            <a:r>
              <a:rPr lang="pt-BR" sz="1500" b="0" i="0" u="none" strike="noStrike" cap="none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  <a:t>() é uma das </a:t>
            </a:r>
            <a:r>
              <a:rPr lang="pt-BR" sz="1500" b="1" i="0" u="none" strike="noStrike" cap="none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  <a:t>funções</a:t>
            </a:r>
            <a:r>
              <a:rPr lang="pt-BR" sz="1500" b="0" i="0" u="none" strike="noStrike" cap="none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  <a:t> mais importantes e usadas na linguagem Python. Sua </a:t>
            </a:r>
            <a:r>
              <a:rPr lang="pt-BR" sz="1500" b="1" i="0" u="none" strike="noStrike" cap="none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  <a:t>função</a:t>
            </a:r>
            <a:r>
              <a:rPr lang="pt-BR" sz="1500" b="0" i="0" u="none" strike="noStrike" cap="none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  <a:t> é, basicamente, exibir mensagens na tela ou enviá-las para outro dispositivo, como imprimir dentro de arquivos de texto.</a:t>
            </a:r>
            <a:endParaRPr sz="1500" b="0" i="0" u="none" strike="noStrike" cap="none">
              <a:solidFill>
                <a:srgbClr val="F2F2F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914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rgbClr val="F2F2F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914400" marR="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500"/>
              <a:buFont typeface="Poppins"/>
              <a:buChar char="○"/>
            </a:pPr>
            <a:r>
              <a:rPr lang="pt-BR" sz="1500" b="1" i="0" u="none" strike="noStrike" cap="none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  <a:t>input()</a:t>
            </a:r>
            <a:r>
              <a:rPr lang="pt-BR" sz="1500" b="0" i="0" u="none" strike="noStrike" cap="none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  <a:t>: permite pedir a um usuário para inserir alguns dados e retornar uma referência aos dados na forma de uma string.</a:t>
            </a:r>
            <a:endParaRPr sz="1500" b="0" i="0" u="none" strike="noStrike" cap="none">
              <a:solidFill>
                <a:srgbClr val="F2F2F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rgbClr val="F2F2F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rgbClr val="F2F2F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67" name="Google Shape;467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50043" y="147685"/>
            <a:ext cx="2418433" cy="16122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68" name="Google Shape;468;p20"/>
          <p:cNvCxnSpPr/>
          <p:nvPr/>
        </p:nvCxnSpPr>
        <p:spPr>
          <a:xfrm rot="10800000" flipH="1">
            <a:off x="208525" y="660375"/>
            <a:ext cx="6311400" cy="28800"/>
          </a:xfrm>
          <a:prstGeom prst="straightConnector1">
            <a:avLst/>
          </a:prstGeom>
          <a:noFill/>
          <a:ln w="9525" cap="flat" cmpd="sng">
            <a:solidFill>
              <a:srgbClr val="A3A3C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69" name="Google Shape;469;p20"/>
          <p:cNvSpPr txBox="1"/>
          <p:nvPr/>
        </p:nvSpPr>
        <p:spPr>
          <a:xfrm>
            <a:off x="609600" y="228600"/>
            <a:ext cx="7776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BR" sz="12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https://dontpad.com/reposicao_python</a:t>
            </a:r>
            <a:endParaRPr sz="1200" b="0" i="0" u="none" strike="noStrike" cap="non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46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46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21"/>
          <p:cNvSpPr txBox="1">
            <a:spLocks noGrp="1"/>
          </p:cNvSpPr>
          <p:nvPr>
            <p:ph type="sldNum" idx="12"/>
          </p:nvPr>
        </p:nvSpPr>
        <p:spPr>
          <a:xfrm>
            <a:off x="7461647" y="4880409"/>
            <a:ext cx="1269300" cy="1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pt-BR"/>
              <a:t>21</a:t>
            </a:fld>
            <a:endParaRPr/>
          </a:p>
        </p:txBody>
      </p:sp>
      <p:sp>
        <p:nvSpPr>
          <p:cNvPr id="477" name="Google Shape;477;p21"/>
          <p:cNvSpPr/>
          <p:nvPr/>
        </p:nvSpPr>
        <p:spPr>
          <a:xfrm>
            <a:off x="3221831" y="0"/>
            <a:ext cx="270000" cy="205978"/>
          </a:xfrm>
          <a:custGeom>
            <a:avLst/>
            <a:gdLst/>
            <a:ahLst/>
            <a:cxnLst/>
            <a:rect l="l" t="t" r="r" b="b"/>
            <a:pathLst>
              <a:path w="360000" h="274638" extrusionOk="0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60000">
                <a:schemeClr val="dk2"/>
              </a:gs>
              <a:gs pos="100000">
                <a:srgbClr val="746EB3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78" name="Google Shape;478;p21"/>
          <p:cNvSpPr txBox="1"/>
          <p:nvPr/>
        </p:nvSpPr>
        <p:spPr>
          <a:xfrm>
            <a:off x="351800" y="757675"/>
            <a:ext cx="62457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2600"/>
              </a:spcBef>
              <a:spcAft>
                <a:spcPts val="9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BR" sz="3000" b="1" i="0" u="none" strike="noStrike" cap="none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  <a:t>Declaração - Print</a:t>
            </a:r>
            <a:endParaRPr sz="3000" b="1" i="0" u="none" strike="noStrike" cap="none">
              <a:solidFill>
                <a:srgbClr val="F2F2F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479" name="Google Shape;479;p21"/>
          <p:cNvCxnSpPr>
            <a:stCxn id="480" idx="0"/>
          </p:cNvCxnSpPr>
          <p:nvPr/>
        </p:nvCxnSpPr>
        <p:spPr>
          <a:xfrm rot="10800000" flipH="1">
            <a:off x="1439800" y="3094563"/>
            <a:ext cx="1280700" cy="775200"/>
          </a:xfrm>
          <a:prstGeom prst="straightConnector1">
            <a:avLst/>
          </a:prstGeom>
          <a:noFill/>
          <a:ln w="38100" cap="flat" cmpd="sng">
            <a:solidFill>
              <a:srgbClr val="723189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80" name="Google Shape;480;p21"/>
          <p:cNvSpPr/>
          <p:nvPr/>
        </p:nvSpPr>
        <p:spPr>
          <a:xfrm>
            <a:off x="412750" y="3800575"/>
            <a:ext cx="2054100" cy="1107000"/>
          </a:xfrm>
          <a:prstGeom prst="doubleWave">
            <a:avLst>
              <a:gd name="adj1" fmla="val 6250"/>
              <a:gd name="adj2" fmla="val 0"/>
            </a:avLst>
          </a:prstGeom>
          <a:solidFill>
            <a:srgbClr val="EAE5EB"/>
          </a:solidFill>
          <a:ln w="9525" cap="flat" cmpd="sng">
            <a:solidFill>
              <a:srgbClr val="1B192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BR" sz="1500" b="1" i="0" u="none" strike="noStrike" cap="none">
                <a:solidFill>
                  <a:srgbClr val="723189"/>
                </a:solidFill>
                <a:latin typeface="Poppins"/>
                <a:ea typeface="Poppins"/>
                <a:cs typeface="Poppins"/>
                <a:sym typeface="Poppins"/>
              </a:rPr>
              <a:t>Palavra reservada, print</a:t>
            </a:r>
            <a:endParaRPr sz="1500" b="1" i="0" u="none" strike="noStrike" cap="none">
              <a:solidFill>
                <a:srgbClr val="723189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81" name="Google Shape;481;p21"/>
          <p:cNvSpPr txBox="1"/>
          <p:nvPr/>
        </p:nvSpPr>
        <p:spPr>
          <a:xfrm>
            <a:off x="2876700" y="2580000"/>
            <a:ext cx="45849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pt-BR" sz="3000" b="0" i="0" u="none" strike="noStrike" cap="none">
                <a:solidFill>
                  <a:srgbClr val="746EB3"/>
                </a:solidFill>
                <a:latin typeface="Poppins"/>
                <a:ea typeface="Poppins"/>
                <a:cs typeface="Poppins"/>
                <a:sym typeface="Poppins"/>
              </a:rPr>
              <a:t>print</a:t>
            </a:r>
            <a:r>
              <a:rPr lang="pt-BR" sz="3000" b="0" i="0" u="none" strike="noStrike" cap="none">
                <a:solidFill>
                  <a:srgbClr val="13BE89"/>
                </a:solidFill>
                <a:latin typeface="Poppins"/>
                <a:ea typeface="Poppins"/>
                <a:cs typeface="Poppins"/>
                <a:sym typeface="Poppins"/>
              </a:rPr>
              <a:t>(</a:t>
            </a:r>
            <a:r>
              <a:rPr lang="pt-BR" sz="3000" b="0" i="0" u="none" strike="noStrike" cap="none">
                <a:solidFill>
                  <a:srgbClr val="FFFF00"/>
                </a:solidFill>
                <a:latin typeface="Poppins"/>
                <a:ea typeface="Poppins"/>
                <a:cs typeface="Poppins"/>
                <a:sym typeface="Poppins"/>
              </a:rPr>
              <a:t>“Algum valor!”</a:t>
            </a:r>
            <a:r>
              <a:rPr lang="pt-BR" sz="3000" b="0" i="0" u="none" strike="noStrike" cap="none">
                <a:solidFill>
                  <a:srgbClr val="13BE89"/>
                </a:solidFill>
                <a:latin typeface="Poppins"/>
                <a:ea typeface="Poppins"/>
                <a:cs typeface="Poppins"/>
                <a:sym typeface="Poppins"/>
              </a:rPr>
              <a:t>)</a:t>
            </a:r>
            <a:endParaRPr sz="3000" b="0" i="0" u="none" strike="noStrike" cap="none">
              <a:solidFill>
                <a:srgbClr val="F2F2F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82" name="Google Shape;482;p21"/>
          <p:cNvSpPr txBox="1"/>
          <p:nvPr/>
        </p:nvSpPr>
        <p:spPr>
          <a:xfrm>
            <a:off x="351800" y="1453275"/>
            <a:ext cx="83793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500"/>
              <a:buFont typeface="Poppins"/>
              <a:buChar char="●"/>
            </a:pPr>
            <a:r>
              <a:rPr lang="pt-BR" sz="1500" b="0" i="0" u="none" strike="noStrike" cap="none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  <a:t>A função </a:t>
            </a:r>
            <a:r>
              <a:rPr lang="pt-BR" sz="1500" b="0" i="0" u="none" strike="noStrike" cap="none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print</a:t>
            </a:r>
            <a:r>
              <a:rPr lang="pt-BR" sz="1500" b="0" i="0" u="none" strike="noStrike" cap="none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  <a:t>, pode receber como valor dentro dos parênteses:</a:t>
            </a:r>
            <a:br>
              <a:rPr lang="pt-BR" sz="1500" b="0" i="0" u="none" strike="noStrike" cap="none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</a:br>
            <a:endParaRPr sz="1500" b="0" i="0" u="none" strike="noStrike" cap="none">
              <a:solidFill>
                <a:srgbClr val="F2F2F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914400" marR="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500"/>
              <a:buFont typeface="Poppins"/>
              <a:buChar char="○"/>
            </a:pPr>
            <a:r>
              <a:rPr lang="pt-BR" sz="1500" b="0" i="0" u="none" strike="noStrike" cap="none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  <a:t>String literal;</a:t>
            </a:r>
            <a:endParaRPr sz="1500" b="0" i="0" u="none" strike="noStrike" cap="none">
              <a:solidFill>
                <a:srgbClr val="F2F2F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914400" marR="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500"/>
              <a:buFont typeface="Poppins"/>
              <a:buChar char="○"/>
            </a:pPr>
            <a:r>
              <a:rPr lang="pt-BR" sz="1500" b="0" i="0" u="none" strike="noStrike" cap="none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  <a:t>Variáveis.</a:t>
            </a:r>
            <a:endParaRPr sz="1500" b="0" i="0" u="none" strike="noStrike" cap="none">
              <a:solidFill>
                <a:srgbClr val="F2F2F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83" name="Google Shape;483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77150" y="44225"/>
            <a:ext cx="2054100" cy="2054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84" name="Google Shape;484;p21"/>
          <p:cNvCxnSpPr/>
          <p:nvPr/>
        </p:nvCxnSpPr>
        <p:spPr>
          <a:xfrm rot="10800000" flipH="1">
            <a:off x="208525" y="660375"/>
            <a:ext cx="6311400" cy="28800"/>
          </a:xfrm>
          <a:prstGeom prst="straightConnector1">
            <a:avLst/>
          </a:prstGeom>
          <a:noFill/>
          <a:ln w="9525" cap="flat" cmpd="sng">
            <a:solidFill>
              <a:srgbClr val="A3A3C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85" name="Google Shape;485;p21"/>
          <p:cNvSpPr txBox="1"/>
          <p:nvPr/>
        </p:nvSpPr>
        <p:spPr>
          <a:xfrm>
            <a:off x="609600" y="228600"/>
            <a:ext cx="7776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BR" sz="12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https://dontpad.com/reposicao_python</a:t>
            </a:r>
            <a:endParaRPr sz="1200" b="0" i="0" u="none" strike="noStrike" cap="non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22"/>
          <p:cNvSpPr txBox="1">
            <a:spLocks noGrp="1"/>
          </p:cNvSpPr>
          <p:nvPr>
            <p:ph type="sldNum" idx="12"/>
          </p:nvPr>
        </p:nvSpPr>
        <p:spPr>
          <a:xfrm>
            <a:off x="7461647" y="4880409"/>
            <a:ext cx="1269300" cy="1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pt-BR"/>
              <a:t>22</a:t>
            </a:fld>
            <a:endParaRPr/>
          </a:p>
        </p:txBody>
      </p:sp>
      <p:sp>
        <p:nvSpPr>
          <p:cNvPr id="493" name="Google Shape;493;p22"/>
          <p:cNvSpPr/>
          <p:nvPr/>
        </p:nvSpPr>
        <p:spPr>
          <a:xfrm>
            <a:off x="3221831" y="0"/>
            <a:ext cx="270000" cy="205978"/>
          </a:xfrm>
          <a:custGeom>
            <a:avLst/>
            <a:gdLst/>
            <a:ahLst/>
            <a:cxnLst/>
            <a:rect l="l" t="t" r="r" b="b"/>
            <a:pathLst>
              <a:path w="360000" h="274638" extrusionOk="0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60000">
                <a:schemeClr val="dk2"/>
              </a:gs>
              <a:gs pos="100000">
                <a:srgbClr val="746EB3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94" name="Google Shape;494;p22"/>
          <p:cNvSpPr txBox="1"/>
          <p:nvPr/>
        </p:nvSpPr>
        <p:spPr>
          <a:xfrm>
            <a:off x="351800" y="757675"/>
            <a:ext cx="62457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2600"/>
              </a:spcBef>
              <a:spcAft>
                <a:spcPts val="9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BR" sz="3000" b="1" i="0" u="none" strike="noStrike" cap="none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  <a:t>Declaração - Input</a:t>
            </a:r>
            <a:endParaRPr sz="3000" b="1" i="0" u="none" strike="noStrike" cap="none">
              <a:solidFill>
                <a:srgbClr val="F2F2F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495" name="Google Shape;495;p22"/>
          <p:cNvCxnSpPr>
            <a:stCxn id="496" idx="0"/>
          </p:cNvCxnSpPr>
          <p:nvPr/>
        </p:nvCxnSpPr>
        <p:spPr>
          <a:xfrm rot="10800000" flipH="1">
            <a:off x="1439800" y="3206463"/>
            <a:ext cx="366000" cy="663300"/>
          </a:xfrm>
          <a:prstGeom prst="straightConnector1">
            <a:avLst/>
          </a:prstGeom>
          <a:noFill/>
          <a:ln w="38100" cap="flat" cmpd="sng">
            <a:solidFill>
              <a:srgbClr val="723189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96" name="Google Shape;496;p22"/>
          <p:cNvSpPr/>
          <p:nvPr/>
        </p:nvSpPr>
        <p:spPr>
          <a:xfrm>
            <a:off x="412750" y="3800575"/>
            <a:ext cx="2054100" cy="1107000"/>
          </a:xfrm>
          <a:prstGeom prst="doubleWave">
            <a:avLst>
              <a:gd name="adj1" fmla="val 6250"/>
              <a:gd name="adj2" fmla="val 0"/>
            </a:avLst>
          </a:prstGeom>
          <a:solidFill>
            <a:srgbClr val="EAE5EB"/>
          </a:solidFill>
          <a:ln w="9525" cap="flat" cmpd="sng">
            <a:solidFill>
              <a:srgbClr val="1B192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BR" sz="1500" b="1" i="0" u="none" strike="noStrike" cap="none">
                <a:solidFill>
                  <a:srgbClr val="723189"/>
                </a:solidFill>
                <a:latin typeface="Poppins"/>
                <a:ea typeface="Poppins"/>
                <a:cs typeface="Poppins"/>
                <a:sym typeface="Poppins"/>
              </a:rPr>
              <a:t>Palavra reservada, input</a:t>
            </a:r>
            <a:endParaRPr sz="1500" b="1" i="0" u="none" strike="noStrike" cap="none">
              <a:solidFill>
                <a:srgbClr val="723189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97" name="Google Shape;497;p22"/>
          <p:cNvSpPr txBox="1"/>
          <p:nvPr/>
        </p:nvSpPr>
        <p:spPr>
          <a:xfrm>
            <a:off x="1644900" y="2571750"/>
            <a:ext cx="58542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pt-BR" sz="3000" b="0" i="0" u="none" strike="noStrike" cap="none">
                <a:solidFill>
                  <a:srgbClr val="746EB3"/>
                </a:solidFill>
                <a:latin typeface="Poppins"/>
                <a:ea typeface="Poppins"/>
                <a:cs typeface="Poppins"/>
                <a:sym typeface="Poppins"/>
              </a:rPr>
              <a:t>input</a:t>
            </a:r>
            <a:r>
              <a:rPr lang="pt-BR" sz="3000" b="0" i="0" u="none" strike="noStrike" cap="none">
                <a:solidFill>
                  <a:srgbClr val="13BE89"/>
                </a:solidFill>
                <a:latin typeface="Poppins"/>
                <a:ea typeface="Poppins"/>
                <a:cs typeface="Poppins"/>
                <a:sym typeface="Poppins"/>
              </a:rPr>
              <a:t>(</a:t>
            </a:r>
            <a:r>
              <a:rPr lang="pt-BR" sz="3000" b="0" i="0" u="none" strike="noStrike" cap="none">
                <a:solidFill>
                  <a:srgbClr val="FFFF00"/>
                </a:solidFill>
                <a:latin typeface="Poppins"/>
                <a:ea typeface="Poppins"/>
                <a:cs typeface="Poppins"/>
                <a:sym typeface="Poppins"/>
              </a:rPr>
              <a:t>“Digite algum valor: ”</a:t>
            </a:r>
            <a:r>
              <a:rPr lang="pt-BR" sz="3000" b="0" i="0" u="none" strike="noStrike" cap="none">
                <a:solidFill>
                  <a:srgbClr val="13BE89"/>
                </a:solidFill>
                <a:latin typeface="Poppins"/>
                <a:ea typeface="Poppins"/>
                <a:cs typeface="Poppins"/>
                <a:sym typeface="Poppins"/>
              </a:rPr>
              <a:t>)</a:t>
            </a:r>
            <a:endParaRPr sz="3000" b="0" i="0" u="none" strike="noStrike" cap="none">
              <a:solidFill>
                <a:srgbClr val="F2F2F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98" name="Google Shape;498;p22"/>
          <p:cNvSpPr txBox="1"/>
          <p:nvPr/>
        </p:nvSpPr>
        <p:spPr>
          <a:xfrm>
            <a:off x="351800" y="1453275"/>
            <a:ext cx="8379300" cy="8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500"/>
              <a:buFont typeface="Poppins"/>
              <a:buChar char="●"/>
            </a:pPr>
            <a:r>
              <a:rPr lang="pt-BR" sz="1500" b="0" i="0" u="none" strike="noStrike" cap="none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  <a:t>A função </a:t>
            </a:r>
            <a:r>
              <a:rPr lang="pt-BR" sz="1500" b="0" i="0" u="none" strike="noStrike" cap="none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input</a:t>
            </a:r>
            <a:r>
              <a:rPr lang="pt-BR" sz="1500" b="0" i="0" u="none" strike="noStrike" cap="none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  <a:t>, pode receber como valor dentro dos parênteses:</a:t>
            </a:r>
            <a:br>
              <a:rPr lang="pt-BR" sz="1500" b="0" i="0" u="none" strike="noStrike" cap="none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</a:br>
            <a:endParaRPr sz="1500" b="0" i="0" u="none" strike="noStrike" cap="none">
              <a:solidFill>
                <a:srgbClr val="F2F2F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914400" marR="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500"/>
              <a:buFont typeface="Poppins"/>
              <a:buChar char="○"/>
            </a:pPr>
            <a:r>
              <a:rPr lang="pt-BR" sz="1500" b="0" i="0" u="none" strike="noStrike" cap="none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  <a:t>String literal, para indicar ao usuário o que ele deve colocar como valor.</a:t>
            </a:r>
            <a:endParaRPr sz="1500" b="0" i="0" u="none" strike="noStrike" cap="none">
              <a:solidFill>
                <a:srgbClr val="F2F2F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99" name="Google Shape;499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58475" y="43850"/>
            <a:ext cx="1784550" cy="17845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00" name="Google Shape;500;p22"/>
          <p:cNvCxnSpPr/>
          <p:nvPr/>
        </p:nvCxnSpPr>
        <p:spPr>
          <a:xfrm rot="10800000" flipH="1">
            <a:off x="208525" y="660375"/>
            <a:ext cx="6311400" cy="28800"/>
          </a:xfrm>
          <a:prstGeom prst="straightConnector1">
            <a:avLst/>
          </a:prstGeom>
          <a:noFill/>
          <a:ln w="9525" cap="flat" cmpd="sng">
            <a:solidFill>
              <a:srgbClr val="A3A3C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01" name="Google Shape;501;p22"/>
          <p:cNvSpPr txBox="1"/>
          <p:nvPr/>
        </p:nvSpPr>
        <p:spPr>
          <a:xfrm>
            <a:off x="609600" y="228600"/>
            <a:ext cx="7776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BR" sz="12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https://dontpad.com/reposicao_python</a:t>
            </a:r>
            <a:endParaRPr sz="1200" b="0" i="0" u="none" strike="noStrike" cap="non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23"/>
          <p:cNvSpPr txBox="1"/>
          <p:nvPr/>
        </p:nvSpPr>
        <p:spPr>
          <a:xfrm>
            <a:off x="215725" y="1630375"/>
            <a:ext cx="5879400" cy="13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500"/>
              <a:buFont typeface="Poppins"/>
              <a:buAutoNum type="arabicPeriod"/>
            </a:pPr>
            <a:r>
              <a:rPr lang="pt-BR" sz="1500" b="0" i="0" u="none" strike="noStrike" cap="none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  <a:t>Faça um programa que mostra em tela um Olá, Mundo;</a:t>
            </a:r>
            <a:br>
              <a:rPr lang="pt-BR" sz="1500" b="0" i="0" u="none" strike="noStrike" cap="none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</a:br>
            <a:endParaRPr sz="1500" b="0" i="0" u="none" strike="noStrike" cap="none">
              <a:solidFill>
                <a:srgbClr val="F2F2F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500"/>
              <a:buFont typeface="Poppins"/>
              <a:buAutoNum type="arabicPeriod"/>
            </a:pPr>
            <a:r>
              <a:rPr lang="pt-BR" sz="1500" b="0" i="0" u="none" strike="noStrike" cap="none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  <a:t>Faça um programa que peça uma frase ao usuário e mostre em tela essa frase;</a:t>
            </a:r>
            <a:endParaRPr sz="1500" b="0" i="0" u="none" strike="noStrike" cap="none">
              <a:solidFill>
                <a:srgbClr val="F2F2F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09" name="Google Shape;509;p23"/>
          <p:cNvSpPr txBox="1">
            <a:spLocks noGrp="1"/>
          </p:cNvSpPr>
          <p:nvPr>
            <p:ph type="sldNum" idx="12"/>
          </p:nvPr>
        </p:nvSpPr>
        <p:spPr>
          <a:xfrm>
            <a:off x="7461647" y="4880409"/>
            <a:ext cx="1269300" cy="1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pt-BR"/>
              <a:t>23</a:t>
            </a:fld>
            <a:endParaRPr/>
          </a:p>
        </p:txBody>
      </p:sp>
      <p:sp>
        <p:nvSpPr>
          <p:cNvPr id="510" name="Google Shape;510;p23"/>
          <p:cNvSpPr/>
          <p:nvPr/>
        </p:nvSpPr>
        <p:spPr>
          <a:xfrm>
            <a:off x="3221831" y="0"/>
            <a:ext cx="270000" cy="205978"/>
          </a:xfrm>
          <a:custGeom>
            <a:avLst/>
            <a:gdLst/>
            <a:ahLst/>
            <a:cxnLst/>
            <a:rect l="l" t="t" r="r" b="b"/>
            <a:pathLst>
              <a:path w="360000" h="274638" extrusionOk="0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60000">
                <a:schemeClr val="dk2"/>
              </a:gs>
              <a:gs pos="100000">
                <a:srgbClr val="746EB3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511" name="Google Shape;511;p23"/>
          <p:cNvSpPr txBox="1">
            <a:spLocks noGrp="1"/>
          </p:cNvSpPr>
          <p:nvPr>
            <p:ph type="title"/>
          </p:nvPr>
        </p:nvSpPr>
        <p:spPr>
          <a:xfrm>
            <a:off x="342725" y="880050"/>
            <a:ext cx="8620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pt-BR" sz="3000" b="1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  <a:t>Atividades</a:t>
            </a:r>
            <a:endParaRPr sz="3000" b="1">
              <a:solidFill>
                <a:srgbClr val="F2F2F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12" name="Google Shape;512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97024" y="116925"/>
            <a:ext cx="2528475" cy="25284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13" name="Google Shape;513;p23"/>
          <p:cNvCxnSpPr/>
          <p:nvPr/>
        </p:nvCxnSpPr>
        <p:spPr>
          <a:xfrm rot="10800000" flipH="1">
            <a:off x="208525" y="660375"/>
            <a:ext cx="6311400" cy="28800"/>
          </a:xfrm>
          <a:prstGeom prst="straightConnector1">
            <a:avLst/>
          </a:prstGeom>
          <a:noFill/>
          <a:ln w="9525" cap="flat" cmpd="sng">
            <a:solidFill>
              <a:srgbClr val="A3A3C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14" name="Google Shape;514;p23"/>
          <p:cNvSpPr txBox="1"/>
          <p:nvPr/>
        </p:nvSpPr>
        <p:spPr>
          <a:xfrm>
            <a:off x="609600" y="228600"/>
            <a:ext cx="7776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BR" sz="12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https://dontpad.com/reposicao_python</a:t>
            </a:r>
            <a:endParaRPr sz="1200" b="0" i="0" u="none" strike="noStrike" cap="non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24"/>
          <p:cNvSpPr txBox="1">
            <a:spLocks noGrp="1"/>
          </p:cNvSpPr>
          <p:nvPr>
            <p:ph type="sldNum" idx="12"/>
          </p:nvPr>
        </p:nvSpPr>
        <p:spPr>
          <a:xfrm>
            <a:off x="7461647" y="4880409"/>
            <a:ext cx="1269300" cy="1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pt-BR"/>
              <a:t>24</a:t>
            </a:fld>
            <a:endParaRPr/>
          </a:p>
        </p:txBody>
      </p:sp>
      <p:sp>
        <p:nvSpPr>
          <p:cNvPr id="522" name="Google Shape;522;p24"/>
          <p:cNvSpPr/>
          <p:nvPr/>
        </p:nvSpPr>
        <p:spPr>
          <a:xfrm>
            <a:off x="3221831" y="0"/>
            <a:ext cx="270000" cy="205978"/>
          </a:xfrm>
          <a:custGeom>
            <a:avLst/>
            <a:gdLst/>
            <a:ahLst/>
            <a:cxnLst/>
            <a:rect l="l" t="t" r="r" b="b"/>
            <a:pathLst>
              <a:path w="360000" h="274638" extrusionOk="0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60000">
                <a:schemeClr val="dk2"/>
              </a:gs>
              <a:gs pos="100000">
                <a:srgbClr val="746EB3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523" name="Google Shape;523;p24"/>
          <p:cNvSpPr txBox="1"/>
          <p:nvPr/>
        </p:nvSpPr>
        <p:spPr>
          <a:xfrm>
            <a:off x="351800" y="757675"/>
            <a:ext cx="62457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2600"/>
              </a:spcBef>
              <a:spcAft>
                <a:spcPts val="9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BR" sz="3000" b="1" i="0" u="none" strike="noStrike" cap="none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  <a:t>Print + Variáveis</a:t>
            </a:r>
            <a:endParaRPr sz="3000" b="1" i="0" u="none" strike="noStrike" cap="none">
              <a:solidFill>
                <a:srgbClr val="F2F2F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24" name="Google Shape;524;p24"/>
          <p:cNvSpPr txBox="1"/>
          <p:nvPr/>
        </p:nvSpPr>
        <p:spPr>
          <a:xfrm>
            <a:off x="351800" y="1453275"/>
            <a:ext cx="5481900" cy="22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500"/>
              <a:buFont typeface="Poppins"/>
              <a:buChar char="●"/>
            </a:pPr>
            <a:r>
              <a:rPr lang="pt-BR" sz="1500" b="0" i="0" u="none" strike="noStrike" cap="none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  <a:t>A função print permite a possibilidade da inclusão de variáveis dentro de uma string. Isso pode ser feito, normalmente, de 3 maneiras:</a:t>
            </a:r>
            <a:br>
              <a:rPr lang="pt-BR" sz="1500" b="0" i="0" u="none" strike="noStrike" cap="none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</a:br>
            <a:endParaRPr sz="1500" b="0" i="0" u="none" strike="noStrike" cap="none">
              <a:solidFill>
                <a:srgbClr val="F2F2F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914400" marR="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500"/>
              <a:buFont typeface="Poppins"/>
              <a:buChar char="○"/>
            </a:pPr>
            <a:r>
              <a:rPr lang="pt-BR" sz="1500" b="0" i="0" u="none" strike="noStrike" cap="none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  <a:t>Utilizando o operador de concatenação ( + );</a:t>
            </a:r>
            <a:br>
              <a:rPr lang="pt-BR" sz="1500" b="0" i="0" u="none" strike="noStrike" cap="none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</a:br>
            <a:endParaRPr sz="1500" b="0" i="0" u="none" strike="noStrike" cap="none">
              <a:solidFill>
                <a:srgbClr val="F2F2F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914400" marR="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500"/>
              <a:buFont typeface="Poppins"/>
              <a:buChar char="○"/>
            </a:pPr>
            <a:r>
              <a:rPr lang="pt-BR" sz="1500" b="0" i="0" u="none" strike="noStrike" cap="none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  <a:t>Utilizando o .format() ao final da string;</a:t>
            </a:r>
            <a:br>
              <a:rPr lang="pt-BR" sz="1500" b="0" i="0" u="none" strike="noStrike" cap="none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</a:br>
            <a:endParaRPr sz="1500" b="0" i="0" u="none" strike="noStrike" cap="none">
              <a:solidFill>
                <a:srgbClr val="F2F2F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914400" marR="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500"/>
              <a:buFont typeface="Poppins"/>
              <a:buChar char="○"/>
            </a:pPr>
            <a:r>
              <a:rPr lang="pt-BR" sz="1500" b="0" i="0" u="none" strike="noStrike" cap="none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  <a:t>Utilizando f strings.</a:t>
            </a:r>
            <a:endParaRPr sz="1500" b="0" i="0" u="none" strike="noStrike" cap="none">
              <a:solidFill>
                <a:srgbClr val="F2F2F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525" name="Google Shape;525;p24"/>
          <p:cNvCxnSpPr/>
          <p:nvPr/>
        </p:nvCxnSpPr>
        <p:spPr>
          <a:xfrm rot="10800000" flipH="1">
            <a:off x="208525" y="660375"/>
            <a:ext cx="6311400" cy="28800"/>
          </a:xfrm>
          <a:prstGeom prst="straightConnector1">
            <a:avLst/>
          </a:prstGeom>
          <a:noFill/>
          <a:ln w="9525" cap="flat" cmpd="sng">
            <a:solidFill>
              <a:srgbClr val="A3A3C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26" name="Google Shape;526;p24"/>
          <p:cNvSpPr txBox="1"/>
          <p:nvPr/>
        </p:nvSpPr>
        <p:spPr>
          <a:xfrm>
            <a:off x="609600" y="228600"/>
            <a:ext cx="7776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BR" sz="12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https://dontpad.com/reposicao_python</a:t>
            </a:r>
            <a:endParaRPr sz="1200" b="0" i="0" u="none" strike="noStrike" cap="non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27" name="Google Shape;527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96988" y="1020313"/>
            <a:ext cx="3128525" cy="3128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25"/>
          <p:cNvSpPr txBox="1">
            <a:spLocks noGrp="1"/>
          </p:cNvSpPr>
          <p:nvPr>
            <p:ph type="sldNum" idx="12"/>
          </p:nvPr>
        </p:nvSpPr>
        <p:spPr>
          <a:xfrm>
            <a:off x="7461647" y="4880409"/>
            <a:ext cx="1269300" cy="1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pt-BR"/>
              <a:t>25</a:t>
            </a:fld>
            <a:endParaRPr/>
          </a:p>
        </p:txBody>
      </p:sp>
      <p:sp>
        <p:nvSpPr>
          <p:cNvPr id="535" name="Google Shape;535;p25"/>
          <p:cNvSpPr/>
          <p:nvPr/>
        </p:nvSpPr>
        <p:spPr>
          <a:xfrm>
            <a:off x="3221831" y="0"/>
            <a:ext cx="270000" cy="205978"/>
          </a:xfrm>
          <a:custGeom>
            <a:avLst/>
            <a:gdLst/>
            <a:ahLst/>
            <a:cxnLst/>
            <a:rect l="l" t="t" r="r" b="b"/>
            <a:pathLst>
              <a:path w="360000" h="274638" extrusionOk="0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60000">
                <a:schemeClr val="dk2"/>
              </a:gs>
              <a:gs pos="100000">
                <a:srgbClr val="746EB3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536" name="Google Shape;536;p25"/>
          <p:cNvSpPr txBox="1"/>
          <p:nvPr/>
        </p:nvSpPr>
        <p:spPr>
          <a:xfrm>
            <a:off x="351800" y="833875"/>
            <a:ext cx="67254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2600"/>
              </a:spcBef>
              <a:spcAft>
                <a:spcPts val="9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BR" sz="3000" b="1" i="0" u="none" strike="noStrike" cap="none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  <a:t>Print + Variáveis - Concatenação</a:t>
            </a:r>
            <a:endParaRPr sz="3000" b="1" i="0" u="none" strike="noStrike" cap="none">
              <a:solidFill>
                <a:srgbClr val="F2F2F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37" name="Google Shape;537;p25"/>
          <p:cNvSpPr txBox="1"/>
          <p:nvPr/>
        </p:nvSpPr>
        <p:spPr>
          <a:xfrm>
            <a:off x="351800" y="1529475"/>
            <a:ext cx="69744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500"/>
              <a:buFont typeface="Poppins"/>
              <a:buChar char="●"/>
            </a:pPr>
            <a:r>
              <a:rPr lang="pt-BR" sz="1500" b="0" i="0" u="none" strike="noStrike" cap="none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  <a:t>A concatenação permite interligar valores a uma string, contendo os valores separados em uma string única.</a:t>
            </a:r>
            <a:endParaRPr sz="1500" b="0" i="0" u="none" strike="noStrike" cap="none">
              <a:solidFill>
                <a:srgbClr val="F2F2F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538" name="Google Shape;538;p25"/>
          <p:cNvCxnSpPr/>
          <p:nvPr/>
        </p:nvCxnSpPr>
        <p:spPr>
          <a:xfrm rot="10800000" flipH="1">
            <a:off x="208525" y="660375"/>
            <a:ext cx="6311400" cy="28800"/>
          </a:xfrm>
          <a:prstGeom prst="straightConnector1">
            <a:avLst/>
          </a:prstGeom>
          <a:noFill/>
          <a:ln w="9525" cap="flat" cmpd="sng">
            <a:solidFill>
              <a:srgbClr val="A3A3C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39" name="Google Shape;539;p25"/>
          <p:cNvSpPr txBox="1"/>
          <p:nvPr/>
        </p:nvSpPr>
        <p:spPr>
          <a:xfrm>
            <a:off x="609600" y="228600"/>
            <a:ext cx="7776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BR" sz="12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https://dontpad.com/reposicao_python</a:t>
            </a:r>
            <a:endParaRPr sz="1200" b="0" i="0" u="none" strike="noStrike" cap="non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540" name="Google Shape;540;p25"/>
          <p:cNvCxnSpPr/>
          <p:nvPr/>
        </p:nvCxnSpPr>
        <p:spPr>
          <a:xfrm flipH="1">
            <a:off x="3823000" y="2345763"/>
            <a:ext cx="4627200" cy="1309800"/>
          </a:xfrm>
          <a:prstGeom prst="straightConnector1">
            <a:avLst/>
          </a:prstGeom>
          <a:noFill/>
          <a:ln w="38100" cap="flat" cmpd="sng">
            <a:solidFill>
              <a:srgbClr val="723189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541" name="Google Shape;541;p25"/>
          <p:cNvSpPr/>
          <p:nvPr/>
        </p:nvSpPr>
        <p:spPr>
          <a:xfrm>
            <a:off x="6432550" y="2200375"/>
            <a:ext cx="2054100" cy="1107000"/>
          </a:xfrm>
          <a:prstGeom prst="doubleWave">
            <a:avLst>
              <a:gd name="adj1" fmla="val 6250"/>
              <a:gd name="adj2" fmla="val 0"/>
            </a:avLst>
          </a:prstGeom>
          <a:solidFill>
            <a:srgbClr val="EAE5EB"/>
          </a:solidFill>
          <a:ln w="9525" cap="flat" cmpd="sng">
            <a:solidFill>
              <a:srgbClr val="1B192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BR" sz="1500" b="1" i="0" u="none" strike="noStrike" cap="none">
                <a:solidFill>
                  <a:srgbClr val="723189"/>
                </a:solidFill>
                <a:latin typeface="Poppins"/>
                <a:ea typeface="Poppins"/>
                <a:cs typeface="Poppins"/>
                <a:sym typeface="Poppins"/>
              </a:rPr>
              <a:t>Operador de soma (+) utilizado para concatenar</a:t>
            </a:r>
            <a:endParaRPr sz="1500" b="1" i="0" u="none" strike="noStrike" cap="none">
              <a:solidFill>
                <a:srgbClr val="723189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42" name="Google Shape;542;p25"/>
          <p:cNvSpPr txBox="1"/>
          <p:nvPr/>
        </p:nvSpPr>
        <p:spPr>
          <a:xfrm>
            <a:off x="2025900" y="2724150"/>
            <a:ext cx="5854200" cy="15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pt-BR" sz="3000" b="0" i="0" u="none" strike="noStrike" cap="none">
                <a:solidFill>
                  <a:srgbClr val="746EB3"/>
                </a:solidFill>
                <a:latin typeface="Poppins"/>
                <a:ea typeface="Poppins"/>
                <a:cs typeface="Poppins"/>
                <a:sym typeface="Poppins"/>
              </a:rPr>
              <a:t>x </a:t>
            </a:r>
            <a:r>
              <a:rPr lang="pt-BR" sz="30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=</a:t>
            </a:r>
            <a:r>
              <a:rPr lang="pt-BR" sz="3000" b="0" i="0" u="none" strike="noStrike" cap="none">
                <a:solidFill>
                  <a:srgbClr val="746EB3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pt-BR" sz="3000" b="0" i="0" u="none" strike="noStrike" cap="none">
                <a:solidFill>
                  <a:srgbClr val="FFFF00"/>
                </a:solidFill>
                <a:latin typeface="Poppins"/>
                <a:ea typeface="Poppins"/>
                <a:cs typeface="Poppins"/>
                <a:sym typeface="Poppins"/>
              </a:rPr>
              <a:t>“</a:t>
            </a:r>
            <a:r>
              <a:rPr lang="pt-BR" sz="3000" b="0" i="0" u="none" strike="noStrike" cap="none">
                <a:solidFill>
                  <a:srgbClr val="F1C232"/>
                </a:solidFill>
                <a:latin typeface="Poppins"/>
                <a:ea typeface="Poppins"/>
                <a:cs typeface="Poppins"/>
                <a:sym typeface="Poppins"/>
              </a:rPr>
              <a:t>Olá</a:t>
            </a:r>
            <a:r>
              <a:rPr lang="pt-BR" sz="3000" b="0" i="0" u="none" strike="noStrike" cap="none">
                <a:solidFill>
                  <a:srgbClr val="FFFF00"/>
                </a:solidFill>
                <a:latin typeface="Poppins"/>
                <a:ea typeface="Poppins"/>
                <a:cs typeface="Poppins"/>
                <a:sym typeface="Poppins"/>
              </a:rPr>
              <a:t>”</a:t>
            </a:r>
            <a:endParaRPr sz="3000" b="0" i="0" u="none" strike="noStrike" cap="none">
              <a:solidFill>
                <a:srgbClr val="FFFF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endParaRPr sz="3000" b="0" i="0" u="none" strike="noStrike" cap="none">
              <a:solidFill>
                <a:srgbClr val="746EB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pt-BR" sz="3000" b="0" i="0" u="none" strike="noStrike" cap="none">
                <a:solidFill>
                  <a:srgbClr val="746EB3"/>
                </a:solidFill>
                <a:latin typeface="Poppins"/>
                <a:ea typeface="Poppins"/>
                <a:cs typeface="Poppins"/>
                <a:sym typeface="Poppins"/>
              </a:rPr>
              <a:t>print</a:t>
            </a:r>
            <a:r>
              <a:rPr lang="pt-BR" sz="3000" b="0" i="0" u="none" strike="noStrike" cap="none">
                <a:solidFill>
                  <a:srgbClr val="13BE89"/>
                </a:solidFill>
                <a:latin typeface="Poppins"/>
                <a:ea typeface="Poppins"/>
                <a:cs typeface="Poppins"/>
                <a:sym typeface="Poppins"/>
              </a:rPr>
              <a:t>(</a:t>
            </a:r>
            <a:r>
              <a:rPr lang="pt-BR" sz="3000" b="0" i="0" u="none" strike="noStrike" cap="none">
                <a:solidFill>
                  <a:srgbClr val="746EB3"/>
                </a:solidFill>
                <a:latin typeface="Poppins"/>
                <a:ea typeface="Poppins"/>
                <a:cs typeface="Poppins"/>
                <a:sym typeface="Poppins"/>
              </a:rPr>
              <a:t>x</a:t>
            </a:r>
            <a:r>
              <a:rPr lang="pt-BR" sz="3000" b="0" i="0" u="none" strike="noStrike" cap="none">
                <a:solidFill>
                  <a:srgbClr val="FFFF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pt-BR" sz="30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+</a:t>
            </a:r>
            <a:r>
              <a:rPr lang="pt-BR" sz="3000" b="0" i="0" u="none" strike="noStrike" cap="none">
                <a:solidFill>
                  <a:srgbClr val="FFFF00"/>
                </a:solidFill>
                <a:latin typeface="Poppins"/>
                <a:ea typeface="Poppins"/>
                <a:cs typeface="Poppins"/>
                <a:sym typeface="Poppins"/>
              </a:rPr>
              <a:t> ” </a:t>
            </a:r>
            <a:r>
              <a:rPr lang="pt-BR" sz="3000" b="0" i="0" u="none" strike="noStrike" cap="none">
                <a:solidFill>
                  <a:srgbClr val="F1C232"/>
                </a:solidFill>
                <a:latin typeface="Poppins"/>
                <a:ea typeface="Poppins"/>
                <a:cs typeface="Poppins"/>
                <a:sym typeface="Poppins"/>
              </a:rPr>
              <a:t>Mundo!</a:t>
            </a:r>
            <a:r>
              <a:rPr lang="pt-BR" sz="3000" b="0" i="0" u="none" strike="noStrike" cap="none">
                <a:solidFill>
                  <a:srgbClr val="FFFF00"/>
                </a:solidFill>
                <a:latin typeface="Poppins"/>
                <a:ea typeface="Poppins"/>
                <a:cs typeface="Poppins"/>
                <a:sym typeface="Poppins"/>
              </a:rPr>
              <a:t>”</a:t>
            </a:r>
            <a:r>
              <a:rPr lang="pt-BR" sz="3000" b="0" i="0" u="none" strike="noStrike" cap="none">
                <a:solidFill>
                  <a:srgbClr val="13BE89"/>
                </a:solidFill>
                <a:latin typeface="Poppins"/>
                <a:ea typeface="Poppins"/>
                <a:cs typeface="Poppins"/>
                <a:sym typeface="Poppins"/>
              </a:rPr>
              <a:t>)</a:t>
            </a:r>
            <a:endParaRPr sz="3000" b="0" i="0" u="none" strike="noStrike" cap="none">
              <a:solidFill>
                <a:srgbClr val="F2F2F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43" name="Google Shape;543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05600" y="358375"/>
            <a:ext cx="1309800" cy="130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26"/>
          <p:cNvSpPr txBox="1">
            <a:spLocks noGrp="1"/>
          </p:cNvSpPr>
          <p:nvPr>
            <p:ph type="sldNum" idx="12"/>
          </p:nvPr>
        </p:nvSpPr>
        <p:spPr>
          <a:xfrm>
            <a:off x="7461647" y="4880409"/>
            <a:ext cx="1269300" cy="1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pt-BR"/>
              <a:t>26</a:t>
            </a:fld>
            <a:endParaRPr/>
          </a:p>
        </p:txBody>
      </p:sp>
      <p:sp>
        <p:nvSpPr>
          <p:cNvPr id="551" name="Google Shape;551;p26"/>
          <p:cNvSpPr/>
          <p:nvPr/>
        </p:nvSpPr>
        <p:spPr>
          <a:xfrm>
            <a:off x="3221831" y="0"/>
            <a:ext cx="270000" cy="205978"/>
          </a:xfrm>
          <a:custGeom>
            <a:avLst/>
            <a:gdLst/>
            <a:ahLst/>
            <a:cxnLst/>
            <a:rect l="l" t="t" r="r" b="b"/>
            <a:pathLst>
              <a:path w="360000" h="274638" extrusionOk="0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60000">
                <a:schemeClr val="dk2"/>
              </a:gs>
              <a:gs pos="100000">
                <a:srgbClr val="746EB3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552" name="Google Shape;552;p26"/>
          <p:cNvSpPr txBox="1"/>
          <p:nvPr/>
        </p:nvSpPr>
        <p:spPr>
          <a:xfrm>
            <a:off x="351800" y="833875"/>
            <a:ext cx="67254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2600"/>
              </a:spcBef>
              <a:spcAft>
                <a:spcPts val="9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BR" sz="3000" b="1" i="0" u="none" strike="noStrike" cap="none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  <a:t>Print + Variáveis - .format</a:t>
            </a:r>
            <a:endParaRPr sz="3000" b="1" i="0" u="none" strike="noStrike" cap="none">
              <a:solidFill>
                <a:srgbClr val="F2F2F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53" name="Google Shape;553;p26"/>
          <p:cNvSpPr txBox="1"/>
          <p:nvPr/>
        </p:nvSpPr>
        <p:spPr>
          <a:xfrm>
            <a:off x="351800" y="1529475"/>
            <a:ext cx="7164000" cy="15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500"/>
              <a:buFont typeface="Poppins"/>
              <a:buChar char="●"/>
            </a:pPr>
            <a:r>
              <a:rPr lang="pt-BR" sz="1500" b="0" i="0" u="none" strike="noStrike" cap="none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  <a:t>O .format() é uma outra forma de colocar variáveis em uma string. Essa função vai ao final da string. Essa função necessita que para cada variável a ser adicionada na string, seja colocada uma máscara, representada pelas {}. Cada chave representa uma variável. Cada variável é colocada entre os parênteses do .format e separado por vírgula, caso haja mais de uma variável.</a:t>
            </a:r>
            <a:endParaRPr sz="1500" b="0" i="0" u="none" strike="noStrike" cap="none">
              <a:solidFill>
                <a:srgbClr val="F2F2F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554" name="Google Shape;554;p26"/>
          <p:cNvCxnSpPr/>
          <p:nvPr/>
        </p:nvCxnSpPr>
        <p:spPr>
          <a:xfrm rot="10800000" flipH="1">
            <a:off x="208525" y="660375"/>
            <a:ext cx="6311400" cy="28800"/>
          </a:xfrm>
          <a:prstGeom prst="straightConnector1">
            <a:avLst/>
          </a:prstGeom>
          <a:noFill/>
          <a:ln w="9525" cap="flat" cmpd="sng">
            <a:solidFill>
              <a:srgbClr val="A3A3C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55" name="Google Shape;555;p26"/>
          <p:cNvSpPr txBox="1"/>
          <p:nvPr/>
        </p:nvSpPr>
        <p:spPr>
          <a:xfrm>
            <a:off x="609600" y="228600"/>
            <a:ext cx="7776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BR" sz="12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https://dontpad.com/reposicao_python</a:t>
            </a:r>
            <a:endParaRPr sz="1200" b="0" i="0" u="none" strike="noStrike" cap="non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56" name="Google Shape;556;p26"/>
          <p:cNvSpPr/>
          <p:nvPr/>
        </p:nvSpPr>
        <p:spPr>
          <a:xfrm>
            <a:off x="6853300" y="3052125"/>
            <a:ext cx="2054100" cy="1518300"/>
          </a:xfrm>
          <a:prstGeom prst="doubleWave">
            <a:avLst>
              <a:gd name="adj1" fmla="val 6250"/>
              <a:gd name="adj2" fmla="val 0"/>
            </a:avLst>
          </a:prstGeom>
          <a:solidFill>
            <a:srgbClr val="EAE5EB"/>
          </a:solidFill>
          <a:ln w="9525" cap="flat" cmpd="sng">
            <a:solidFill>
              <a:srgbClr val="1B192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BR" sz="1500" b="1" i="0" u="none" strike="noStrike" cap="none">
                <a:solidFill>
                  <a:srgbClr val="723189"/>
                </a:solidFill>
                <a:latin typeface="Poppins"/>
                <a:ea typeface="Poppins"/>
                <a:cs typeface="Poppins"/>
                <a:sym typeface="Poppins"/>
              </a:rPr>
              <a:t>Para cada máscara colocada, existe uma variável no .format</a:t>
            </a:r>
            <a:endParaRPr sz="1500" b="1" i="0" u="none" strike="noStrike" cap="none">
              <a:solidFill>
                <a:srgbClr val="723189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57" name="Google Shape;557;p26"/>
          <p:cNvSpPr txBox="1"/>
          <p:nvPr/>
        </p:nvSpPr>
        <p:spPr>
          <a:xfrm>
            <a:off x="1151250" y="3347300"/>
            <a:ext cx="5854200" cy="15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pt-BR" sz="3000" b="0" i="0" u="none" strike="noStrike" cap="none">
                <a:solidFill>
                  <a:srgbClr val="746EB3"/>
                </a:solidFill>
                <a:latin typeface="Poppins"/>
                <a:ea typeface="Poppins"/>
                <a:cs typeface="Poppins"/>
                <a:sym typeface="Poppins"/>
              </a:rPr>
              <a:t>x </a:t>
            </a:r>
            <a:r>
              <a:rPr lang="pt-BR" sz="30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=</a:t>
            </a:r>
            <a:r>
              <a:rPr lang="pt-BR" sz="3000" b="0" i="0" u="none" strike="noStrike" cap="none">
                <a:solidFill>
                  <a:srgbClr val="746EB3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pt-BR" sz="3000" b="0" i="0" u="none" strike="noStrike" cap="none">
                <a:solidFill>
                  <a:srgbClr val="FFFF00"/>
                </a:solidFill>
                <a:latin typeface="Poppins"/>
                <a:ea typeface="Poppins"/>
                <a:cs typeface="Poppins"/>
                <a:sym typeface="Poppins"/>
              </a:rPr>
              <a:t>“</a:t>
            </a:r>
            <a:r>
              <a:rPr lang="pt-BR" sz="3000" b="0" i="0" u="none" strike="noStrike" cap="none">
                <a:solidFill>
                  <a:srgbClr val="F1C232"/>
                </a:solidFill>
                <a:latin typeface="Poppins"/>
                <a:ea typeface="Poppins"/>
                <a:cs typeface="Poppins"/>
                <a:sym typeface="Poppins"/>
              </a:rPr>
              <a:t>Olá</a:t>
            </a:r>
            <a:r>
              <a:rPr lang="pt-BR" sz="3000" b="0" i="0" u="none" strike="noStrike" cap="none">
                <a:solidFill>
                  <a:srgbClr val="FFFF00"/>
                </a:solidFill>
                <a:latin typeface="Poppins"/>
                <a:ea typeface="Poppins"/>
                <a:cs typeface="Poppins"/>
                <a:sym typeface="Poppins"/>
              </a:rPr>
              <a:t>”</a:t>
            </a:r>
            <a:endParaRPr sz="3000" b="0" i="0" u="none" strike="noStrike" cap="none">
              <a:solidFill>
                <a:srgbClr val="FFFF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endParaRPr sz="3000" b="0" i="0" u="none" strike="noStrike" cap="none">
              <a:solidFill>
                <a:srgbClr val="746EB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pt-BR" sz="3000" b="0" i="0" u="none" strike="noStrike" cap="none">
                <a:solidFill>
                  <a:srgbClr val="746EB3"/>
                </a:solidFill>
                <a:latin typeface="Poppins"/>
                <a:ea typeface="Poppins"/>
                <a:cs typeface="Poppins"/>
                <a:sym typeface="Poppins"/>
              </a:rPr>
              <a:t>print</a:t>
            </a:r>
            <a:r>
              <a:rPr lang="pt-BR" sz="3000" b="0" i="0" u="none" strike="noStrike" cap="none">
                <a:solidFill>
                  <a:srgbClr val="13BE89"/>
                </a:solidFill>
                <a:latin typeface="Poppins"/>
                <a:ea typeface="Poppins"/>
                <a:cs typeface="Poppins"/>
                <a:sym typeface="Poppins"/>
              </a:rPr>
              <a:t>(</a:t>
            </a:r>
            <a:r>
              <a:rPr lang="pt-BR" sz="3000" b="0" i="0" u="none" strike="noStrike" cap="none">
                <a:solidFill>
                  <a:srgbClr val="FFFF00"/>
                </a:solidFill>
                <a:latin typeface="Poppins"/>
                <a:ea typeface="Poppins"/>
                <a:cs typeface="Poppins"/>
                <a:sym typeface="Poppins"/>
              </a:rPr>
              <a:t>”</a:t>
            </a:r>
            <a:r>
              <a:rPr lang="pt-BR" sz="30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rPr>
              <a:t>{}</a:t>
            </a:r>
            <a:r>
              <a:rPr lang="pt-BR" sz="3000" b="0" i="0" u="none" strike="noStrike" cap="none">
                <a:solidFill>
                  <a:srgbClr val="FFFF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pt-BR" sz="3000" b="0" i="0" u="none" strike="noStrike" cap="none">
                <a:solidFill>
                  <a:srgbClr val="F1C232"/>
                </a:solidFill>
                <a:latin typeface="Poppins"/>
                <a:ea typeface="Poppins"/>
                <a:cs typeface="Poppins"/>
                <a:sym typeface="Poppins"/>
              </a:rPr>
              <a:t>Mundo!</a:t>
            </a:r>
            <a:r>
              <a:rPr lang="pt-BR" sz="3000" b="0" i="0" u="none" strike="noStrike" cap="none">
                <a:solidFill>
                  <a:srgbClr val="FFFF00"/>
                </a:solidFill>
                <a:latin typeface="Poppins"/>
                <a:ea typeface="Poppins"/>
                <a:cs typeface="Poppins"/>
                <a:sym typeface="Poppins"/>
              </a:rPr>
              <a:t>”</a:t>
            </a:r>
            <a:r>
              <a:rPr lang="pt-BR" sz="30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  <a:r>
              <a:rPr lang="pt-BR" sz="3000" b="0" i="0" u="none" strike="noStrike" cap="none">
                <a:solidFill>
                  <a:srgbClr val="746EB3"/>
                </a:solidFill>
                <a:latin typeface="Poppins"/>
                <a:ea typeface="Poppins"/>
                <a:cs typeface="Poppins"/>
                <a:sym typeface="Poppins"/>
              </a:rPr>
              <a:t>format</a:t>
            </a:r>
            <a:r>
              <a:rPr lang="pt-BR" sz="3000" b="0" i="0" u="none" strike="noStrike" cap="none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(</a:t>
            </a:r>
            <a:r>
              <a:rPr lang="pt-BR" sz="3000" b="0" i="0" u="none" strike="noStrike" cap="none">
                <a:solidFill>
                  <a:srgbClr val="F1C232"/>
                </a:solidFill>
                <a:latin typeface="Poppins"/>
                <a:ea typeface="Poppins"/>
                <a:cs typeface="Poppins"/>
                <a:sym typeface="Poppins"/>
              </a:rPr>
              <a:t>x</a:t>
            </a:r>
            <a:r>
              <a:rPr lang="pt-BR" sz="3000" b="0" i="0" u="none" strike="noStrike" cap="none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)</a:t>
            </a:r>
            <a:r>
              <a:rPr lang="pt-BR" sz="3000" b="0" i="0" u="none" strike="noStrike" cap="none">
                <a:solidFill>
                  <a:srgbClr val="13BE89"/>
                </a:solidFill>
                <a:latin typeface="Poppins"/>
                <a:ea typeface="Poppins"/>
                <a:cs typeface="Poppins"/>
                <a:sym typeface="Poppins"/>
              </a:rPr>
              <a:t>)</a:t>
            </a:r>
            <a:endParaRPr sz="3000" b="0" i="0" u="none" strike="noStrike" cap="none">
              <a:solidFill>
                <a:srgbClr val="F2F2F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558" name="Google Shape;558;p26"/>
          <p:cNvCxnSpPr/>
          <p:nvPr/>
        </p:nvCxnSpPr>
        <p:spPr>
          <a:xfrm flipH="1">
            <a:off x="2889700" y="3641163"/>
            <a:ext cx="3960300" cy="639600"/>
          </a:xfrm>
          <a:prstGeom prst="straightConnector1">
            <a:avLst/>
          </a:prstGeom>
          <a:noFill/>
          <a:ln w="38100" cap="flat" cmpd="sng">
            <a:solidFill>
              <a:srgbClr val="723189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559" name="Google Shape;559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73300" y="172250"/>
            <a:ext cx="1518300" cy="151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27"/>
          <p:cNvSpPr txBox="1">
            <a:spLocks noGrp="1"/>
          </p:cNvSpPr>
          <p:nvPr>
            <p:ph type="sldNum" idx="12"/>
          </p:nvPr>
        </p:nvSpPr>
        <p:spPr>
          <a:xfrm>
            <a:off x="7461647" y="4880409"/>
            <a:ext cx="1269300" cy="1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pt-BR"/>
              <a:t>27</a:t>
            </a:fld>
            <a:endParaRPr/>
          </a:p>
        </p:txBody>
      </p:sp>
      <p:sp>
        <p:nvSpPr>
          <p:cNvPr id="567" name="Google Shape;567;p27"/>
          <p:cNvSpPr/>
          <p:nvPr/>
        </p:nvSpPr>
        <p:spPr>
          <a:xfrm>
            <a:off x="3221831" y="0"/>
            <a:ext cx="270000" cy="205978"/>
          </a:xfrm>
          <a:custGeom>
            <a:avLst/>
            <a:gdLst/>
            <a:ahLst/>
            <a:cxnLst/>
            <a:rect l="l" t="t" r="r" b="b"/>
            <a:pathLst>
              <a:path w="360000" h="274638" extrusionOk="0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60000">
                <a:schemeClr val="dk2"/>
              </a:gs>
              <a:gs pos="100000">
                <a:srgbClr val="746EB3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568" name="Google Shape;568;p27"/>
          <p:cNvSpPr txBox="1"/>
          <p:nvPr/>
        </p:nvSpPr>
        <p:spPr>
          <a:xfrm>
            <a:off x="351800" y="833875"/>
            <a:ext cx="67254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2600"/>
              </a:spcBef>
              <a:spcAft>
                <a:spcPts val="9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BR" sz="3000" b="1" i="0" u="none" strike="noStrike" cap="none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  <a:t>Print + Variáveis - f strings</a:t>
            </a:r>
            <a:endParaRPr sz="3000" b="1" i="0" u="none" strike="noStrike" cap="none">
              <a:solidFill>
                <a:srgbClr val="F2F2F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69" name="Google Shape;569;p27"/>
          <p:cNvSpPr txBox="1"/>
          <p:nvPr/>
        </p:nvSpPr>
        <p:spPr>
          <a:xfrm>
            <a:off x="351800" y="1529475"/>
            <a:ext cx="71640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500"/>
              <a:buFont typeface="Poppins"/>
              <a:buChar char="●"/>
            </a:pPr>
            <a:r>
              <a:rPr lang="pt-BR" sz="1500" b="0" i="0" u="none" strike="noStrike" cap="none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  <a:t>As f strings são a forma mais simples e elegante de adicionar variáveis em uma string. Para usá-las, basta colocar a letra f no início da string e, utilizar as chaves {} para colocar as variáveis, onde as variáveis serão colocadas dentro das chaves.</a:t>
            </a:r>
            <a:endParaRPr sz="1500" b="0" i="0" u="none" strike="noStrike" cap="none">
              <a:solidFill>
                <a:srgbClr val="F2F2F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570" name="Google Shape;570;p27"/>
          <p:cNvCxnSpPr/>
          <p:nvPr/>
        </p:nvCxnSpPr>
        <p:spPr>
          <a:xfrm rot="10800000" flipH="1">
            <a:off x="208525" y="660375"/>
            <a:ext cx="6311400" cy="28800"/>
          </a:xfrm>
          <a:prstGeom prst="straightConnector1">
            <a:avLst/>
          </a:prstGeom>
          <a:noFill/>
          <a:ln w="9525" cap="flat" cmpd="sng">
            <a:solidFill>
              <a:srgbClr val="A3A3C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71" name="Google Shape;571;p27"/>
          <p:cNvSpPr txBox="1"/>
          <p:nvPr/>
        </p:nvSpPr>
        <p:spPr>
          <a:xfrm>
            <a:off x="609600" y="228600"/>
            <a:ext cx="7776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BR" sz="12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https://dontpad.com/reposicao_python</a:t>
            </a:r>
            <a:endParaRPr sz="1200" b="0" i="0" u="none" strike="noStrike" cap="non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72" name="Google Shape;572;p27"/>
          <p:cNvSpPr/>
          <p:nvPr/>
        </p:nvSpPr>
        <p:spPr>
          <a:xfrm>
            <a:off x="6472300" y="2823525"/>
            <a:ext cx="2054100" cy="1518300"/>
          </a:xfrm>
          <a:prstGeom prst="doubleWave">
            <a:avLst>
              <a:gd name="adj1" fmla="val 6250"/>
              <a:gd name="adj2" fmla="val 0"/>
            </a:avLst>
          </a:prstGeom>
          <a:solidFill>
            <a:srgbClr val="EAE5EB"/>
          </a:solidFill>
          <a:ln w="9525" cap="flat" cmpd="sng">
            <a:solidFill>
              <a:srgbClr val="1B192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BR" sz="1500" b="1" i="0" u="none" strike="noStrike" cap="none">
                <a:solidFill>
                  <a:srgbClr val="723189"/>
                </a:solidFill>
                <a:latin typeface="Poppins"/>
                <a:ea typeface="Poppins"/>
                <a:cs typeface="Poppins"/>
                <a:sym typeface="Poppins"/>
              </a:rPr>
              <a:t>Para cada chave, será alocada uma variável</a:t>
            </a:r>
            <a:endParaRPr sz="1500" b="1" i="0" u="none" strike="noStrike" cap="none">
              <a:solidFill>
                <a:srgbClr val="723189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73" name="Google Shape;573;p27"/>
          <p:cNvSpPr txBox="1"/>
          <p:nvPr/>
        </p:nvSpPr>
        <p:spPr>
          <a:xfrm>
            <a:off x="1151250" y="3118700"/>
            <a:ext cx="5854200" cy="15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pt-BR" sz="3000" b="0" i="0" u="none" strike="noStrike" cap="none">
                <a:solidFill>
                  <a:srgbClr val="746EB3"/>
                </a:solidFill>
                <a:latin typeface="Poppins"/>
                <a:ea typeface="Poppins"/>
                <a:cs typeface="Poppins"/>
                <a:sym typeface="Poppins"/>
              </a:rPr>
              <a:t>x </a:t>
            </a:r>
            <a:r>
              <a:rPr lang="pt-BR" sz="30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=</a:t>
            </a:r>
            <a:r>
              <a:rPr lang="pt-BR" sz="3000" b="0" i="0" u="none" strike="noStrike" cap="none">
                <a:solidFill>
                  <a:srgbClr val="746EB3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pt-BR" sz="3000" b="0" i="0" u="none" strike="noStrike" cap="none">
                <a:solidFill>
                  <a:srgbClr val="FFFF00"/>
                </a:solidFill>
                <a:latin typeface="Poppins"/>
                <a:ea typeface="Poppins"/>
                <a:cs typeface="Poppins"/>
                <a:sym typeface="Poppins"/>
              </a:rPr>
              <a:t>“</a:t>
            </a:r>
            <a:r>
              <a:rPr lang="pt-BR" sz="3000" b="0" i="0" u="none" strike="noStrike" cap="none">
                <a:solidFill>
                  <a:srgbClr val="F1C232"/>
                </a:solidFill>
                <a:latin typeface="Poppins"/>
                <a:ea typeface="Poppins"/>
                <a:cs typeface="Poppins"/>
                <a:sym typeface="Poppins"/>
              </a:rPr>
              <a:t>Olá</a:t>
            </a:r>
            <a:r>
              <a:rPr lang="pt-BR" sz="3000" b="0" i="0" u="none" strike="noStrike" cap="none">
                <a:solidFill>
                  <a:srgbClr val="FFFF00"/>
                </a:solidFill>
                <a:latin typeface="Poppins"/>
                <a:ea typeface="Poppins"/>
                <a:cs typeface="Poppins"/>
                <a:sym typeface="Poppins"/>
              </a:rPr>
              <a:t>”</a:t>
            </a:r>
            <a:endParaRPr sz="3000" b="0" i="0" u="none" strike="noStrike" cap="none">
              <a:solidFill>
                <a:srgbClr val="FFFF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endParaRPr sz="3000" b="0" i="0" u="none" strike="noStrike" cap="none">
              <a:solidFill>
                <a:srgbClr val="746EB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pt-BR" sz="3000" b="0" i="0" u="none" strike="noStrike" cap="none">
                <a:solidFill>
                  <a:srgbClr val="746EB3"/>
                </a:solidFill>
                <a:latin typeface="Poppins"/>
                <a:ea typeface="Poppins"/>
                <a:cs typeface="Poppins"/>
                <a:sym typeface="Poppins"/>
              </a:rPr>
              <a:t>print</a:t>
            </a:r>
            <a:r>
              <a:rPr lang="pt-BR" sz="3000" b="0" i="0" u="none" strike="noStrike" cap="none">
                <a:solidFill>
                  <a:srgbClr val="13BE89"/>
                </a:solidFill>
                <a:latin typeface="Poppins"/>
                <a:ea typeface="Poppins"/>
                <a:cs typeface="Poppins"/>
                <a:sym typeface="Poppins"/>
              </a:rPr>
              <a:t>(f</a:t>
            </a:r>
            <a:r>
              <a:rPr lang="pt-BR" sz="3000" b="0" i="0" u="none" strike="noStrike" cap="none">
                <a:solidFill>
                  <a:srgbClr val="FFFF00"/>
                </a:solidFill>
                <a:latin typeface="Poppins"/>
                <a:ea typeface="Poppins"/>
                <a:cs typeface="Poppins"/>
                <a:sym typeface="Poppins"/>
              </a:rPr>
              <a:t>”</a:t>
            </a:r>
            <a:r>
              <a:rPr lang="pt-BR" sz="300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rPr>
              <a:t>{</a:t>
            </a:r>
            <a:r>
              <a:rPr lang="pt-BR" sz="3000" b="0" i="0" u="none" strike="noStrike" cap="none">
                <a:solidFill>
                  <a:srgbClr val="F1C232"/>
                </a:solidFill>
                <a:latin typeface="Poppins"/>
                <a:ea typeface="Poppins"/>
                <a:cs typeface="Poppins"/>
                <a:sym typeface="Poppins"/>
              </a:rPr>
              <a:t>x</a:t>
            </a:r>
            <a:r>
              <a:rPr lang="pt-BR" sz="30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rPr>
              <a:t>}</a:t>
            </a:r>
            <a:r>
              <a:rPr lang="pt-BR" sz="3000" b="0" i="0" u="none" strike="noStrike" cap="none">
                <a:solidFill>
                  <a:srgbClr val="FFFF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pt-BR" sz="3000" b="0" i="0" u="none" strike="noStrike" cap="none">
                <a:solidFill>
                  <a:srgbClr val="F1C232"/>
                </a:solidFill>
                <a:latin typeface="Poppins"/>
                <a:ea typeface="Poppins"/>
                <a:cs typeface="Poppins"/>
                <a:sym typeface="Poppins"/>
              </a:rPr>
              <a:t>Mundo!</a:t>
            </a:r>
            <a:r>
              <a:rPr lang="pt-BR" sz="3000" b="0" i="0" u="none" strike="noStrike" cap="none">
                <a:solidFill>
                  <a:srgbClr val="FFFF00"/>
                </a:solidFill>
                <a:latin typeface="Poppins"/>
                <a:ea typeface="Poppins"/>
                <a:cs typeface="Poppins"/>
                <a:sym typeface="Poppins"/>
              </a:rPr>
              <a:t>”</a:t>
            </a:r>
            <a:r>
              <a:rPr lang="pt-BR" sz="3000" b="0" i="0" u="none" strike="noStrike" cap="none">
                <a:solidFill>
                  <a:srgbClr val="13BE89"/>
                </a:solidFill>
                <a:latin typeface="Poppins"/>
                <a:ea typeface="Poppins"/>
                <a:cs typeface="Poppins"/>
                <a:sym typeface="Poppins"/>
              </a:rPr>
              <a:t>)</a:t>
            </a:r>
            <a:endParaRPr sz="3000" b="0" i="0" u="none" strike="noStrike" cap="none">
              <a:solidFill>
                <a:srgbClr val="F2F2F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574" name="Google Shape;574;p27"/>
          <p:cNvCxnSpPr/>
          <p:nvPr/>
        </p:nvCxnSpPr>
        <p:spPr>
          <a:xfrm flipH="1">
            <a:off x="2965250" y="3677000"/>
            <a:ext cx="3483000" cy="291300"/>
          </a:xfrm>
          <a:prstGeom prst="straightConnector1">
            <a:avLst/>
          </a:prstGeom>
          <a:noFill/>
          <a:ln w="38100" cap="flat" cmpd="sng">
            <a:solidFill>
              <a:srgbClr val="723189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575" name="Google Shape;575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04675" y="153201"/>
            <a:ext cx="1685125" cy="168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2" name="Google Shape;582;p28"/>
          <p:cNvGrpSpPr/>
          <p:nvPr/>
        </p:nvGrpSpPr>
        <p:grpSpPr>
          <a:xfrm>
            <a:off x="7759189" y="1374491"/>
            <a:ext cx="1243226" cy="1243226"/>
            <a:chOff x="10111337" y="2146598"/>
            <a:chExt cx="1657635" cy="1657635"/>
          </a:xfrm>
        </p:grpSpPr>
        <p:sp>
          <p:nvSpPr>
            <p:cNvPr id="583" name="Google Shape;583;p28"/>
            <p:cNvSpPr/>
            <p:nvPr/>
          </p:nvSpPr>
          <p:spPr>
            <a:xfrm rot="8100000">
              <a:off x="10399854" y="2343591"/>
              <a:ext cx="1080601" cy="1263649"/>
            </a:xfrm>
            <a:custGeom>
              <a:avLst/>
              <a:gdLst/>
              <a:ahLst/>
              <a:cxnLst/>
              <a:rect l="l" t="t" r="r" b="b"/>
              <a:pathLst>
                <a:path w="1080000" h="1262947" extrusionOk="0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0">
                  <a:srgbClr val="2B274A"/>
                </a:gs>
                <a:gs pos="30000">
                  <a:srgbClr val="2B274A"/>
                </a:gs>
                <a:gs pos="40000">
                  <a:srgbClr val="3B3666"/>
                </a:gs>
                <a:gs pos="60000">
                  <a:srgbClr val="2B274A"/>
                </a:gs>
                <a:gs pos="100000">
                  <a:schemeClr val="dk2"/>
                </a:gs>
              </a:gsLst>
              <a:lin ang="599887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584" name="Google Shape;584;p28"/>
            <p:cNvSpPr/>
            <p:nvPr/>
          </p:nvSpPr>
          <p:spPr>
            <a:xfrm rot="-8100000">
              <a:off x="10415002" y="2179669"/>
              <a:ext cx="540088" cy="1080176"/>
            </a:xfrm>
            <a:prstGeom prst="ellipse">
              <a:avLst/>
            </a:prstGeom>
            <a:gradFill>
              <a:gsLst>
                <a:gs pos="0">
                  <a:srgbClr val="453E75">
                    <a:alpha val="31372"/>
                  </a:srgbClr>
                </a:gs>
                <a:gs pos="100000">
                  <a:srgbClr val="59EFC0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585" name="Google Shape;585;p28"/>
          <p:cNvSpPr txBox="1">
            <a:spLocks noGrp="1"/>
          </p:cNvSpPr>
          <p:nvPr>
            <p:ph type="sldNum" idx="12"/>
          </p:nvPr>
        </p:nvSpPr>
        <p:spPr>
          <a:xfrm>
            <a:off x="7461647" y="4880409"/>
            <a:ext cx="1269300" cy="1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pt-BR"/>
              <a:t>28</a:t>
            </a:fld>
            <a:endParaRPr/>
          </a:p>
        </p:txBody>
      </p:sp>
      <p:sp>
        <p:nvSpPr>
          <p:cNvPr id="586" name="Google Shape;586;p28"/>
          <p:cNvSpPr/>
          <p:nvPr/>
        </p:nvSpPr>
        <p:spPr>
          <a:xfrm>
            <a:off x="3221831" y="0"/>
            <a:ext cx="270000" cy="205978"/>
          </a:xfrm>
          <a:custGeom>
            <a:avLst/>
            <a:gdLst/>
            <a:ahLst/>
            <a:cxnLst/>
            <a:rect l="l" t="t" r="r" b="b"/>
            <a:pathLst>
              <a:path w="360000" h="274638" extrusionOk="0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60000">
                <a:schemeClr val="dk2"/>
              </a:gs>
              <a:gs pos="100000">
                <a:srgbClr val="746EB3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587" name="Google Shape;587;p28"/>
          <p:cNvSpPr txBox="1"/>
          <p:nvPr/>
        </p:nvSpPr>
        <p:spPr>
          <a:xfrm>
            <a:off x="351800" y="757675"/>
            <a:ext cx="8548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2600"/>
              </a:spcBef>
              <a:spcAft>
                <a:spcPts val="9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BR" sz="3000" b="1" i="0" u="none" strike="noStrike" cap="none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  <a:t>Conversão de Tipos</a:t>
            </a:r>
            <a:endParaRPr sz="3000" b="1" i="0" u="none" strike="noStrike" cap="none">
              <a:solidFill>
                <a:srgbClr val="F2F2F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88" name="Google Shape;588;p28"/>
          <p:cNvSpPr txBox="1"/>
          <p:nvPr/>
        </p:nvSpPr>
        <p:spPr>
          <a:xfrm>
            <a:off x="215725" y="1436875"/>
            <a:ext cx="8515200" cy="31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500"/>
              <a:buFont typeface="Poppins"/>
              <a:buChar char="●"/>
            </a:pPr>
            <a:r>
              <a:rPr lang="pt-BR" sz="1500" b="0" i="0" u="none" strike="noStrike" cap="none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  <a:t>Como o próprio nome já diz, conversão de tipos é uma forma de converter um tipo x em outro tipo. Ex: número para string ou string para número.</a:t>
            </a:r>
            <a:endParaRPr sz="1500" b="0" i="0" u="none" strike="noStrike" cap="none">
              <a:solidFill>
                <a:srgbClr val="F2F2F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rgbClr val="F2F2F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500"/>
              <a:buFont typeface="Poppins"/>
              <a:buChar char="●"/>
            </a:pPr>
            <a:r>
              <a:rPr lang="pt-BR" sz="1500" b="0" i="0" u="none" strike="noStrike" cap="none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  <a:t>Para fazer isso, o python disponibiliza três funções de conversão:</a:t>
            </a:r>
            <a:endParaRPr sz="1500" b="0" i="0" u="none" strike="noStrike" cap="none">
              <a:solidFill>
                <a:srgbClr val="F2F2F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rgbClr val="F2F2F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914400" marR="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500"/>
              <a:buFont typeface="Poppins"/>
              <a:buChar char="○"/>
            </a:pPr>
            <a:r>
              <a:rPr lang="pt-BR" sz="1500" b="1" i="0" u="none" strike="noStrike" cap="none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  <a:t>str()</a:t>
            </a:r>
            <a:r>
              <a:rPr lang="pt-BR" sz="1500" b="0" i="0" u="none" strike="noStrike" cap="none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  <a:t>: o método </a:t>
            </a:r>
            <a:r>
              <a:rPr lang="pt-BR" sz="1500" b="0" i="0" u="none" strike="noStrike" cap="none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str()</a:t>
            </a:r>
            <a:r>
              <a:rPr lang="pt-BR" sz="1500" b="0" i="0" u="none" strike="noStrike" cap="none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  <a:t> do Python irá converter floats ou ints em string. Para usar essa função, passe um inteiro ou decimal.</a:t>
            </a:r>
            <a:endParaRPr sz="1500" b="0" i="0" u="none" strike="noStrike" cap="none">
              <a:solidFill>
                <a:srgbClr val="F2F2F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914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rgbClr val="F2F2F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914400" marR="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500"/>
              <a:buFont typeface="Poppins"/>
              <a:buChar char="○"/>
            </a:pPr>
            <a:r>
              <a:rPr lang="pt-BR" sz="1500" b="1" i="0" u="none" strike="noStrike" cap="none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  <a:t>int():</a:t>
            </a:r>
            <a:r>
              <a:rPr lang="pt-BR" sz="1500" b="0" i="0" u="none" strike="noStrike" cap="none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  <a:t> o método </a:t>
            </a:r>
            <a:r>
              <a:rPr lang="pt-BR" sz="1500" b="0" i="0" u="none" strike="noStrike" cap="none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int()</a:t>
            </a:r>
            <a:r>
              <a:rPr lang="pt-BR" sz="1500" b="0" i="0" u="none" strike="noStrike" cap="none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  <a:t> do Python irá converter floats ou strings, em inteiros. Para usar essa função, passe uma string ou um decimal.</a:t>
            </a:r>
            <a:endParaRPr sz="1500" b="0" i="0" u="none" strike="noStrike" cap="none">
              <a:solidFill>
                <a:srgbClr val="F2F2F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914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rgbClr val="F2F2F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914400" marR="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500"/>
              <a:buFont typeface="Poppins"/>
              <a:buChar char="○"/>
            </a:pPr>
            <a:r>
              <a:rPr lang="pt-BR" sz="1500" b="1" i="0" u="none" strike="noStrike" cap="none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  <a:t>float()</a:t>
            </a:r>
            <a:r>
              <a:rPr lang="pt-BR" sz="1500" b="0" i="0" u="none" strike="noStrike" cap="none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  <a:t>: </a:t>
            </a:r>
            <a:r>
              <a:rPr lang="pt-BR" sz="1500" b="0" i="0" u="none" strike="noStrike" cap="none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o método </a:t>
            </a:r>
            <a:r>
              <a:rPr lang="pt-BR" sz="1500" b="0" i="0" u="none" strike="noStrike" cap="none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float()</a:t>
            </a:r>
            <a:r>
              <a:rPr lang="pt-BR" sz="1500" b="0" i="0" u="none" strike="noStrike" cap="none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 do Python irá converter inteiros ou strings em decimais. Para usar essa função, passe um inteiro ou string.</a:t>
            </a:r>
            <a:endParaRPr sz="1500" b="0" i="0" u="none" strike="noStrike" cap="none">
              <a:solidFill>
                <a:srgbClr val="D8D8D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589" name="Google Shape;589;p28"/>
          <p:cNvCxnSpPr/>
          <p:nvPr/>
        </p:nvCxnSpPr>
        <p:spPr>
          <a:xfrm rot="10800000" flipH="1">
            <a:off x="208525" y="660375"/>
            <a:ext cx="6311400" cy="28800"/>
          </a:xfrm>
          <a:prstGeom prst="straightConnector1">
            <a:avLst/>
          </a:prstGeom>
          <a:noFill/>
          <a:ln w="9525" cap="flat" cmpd="sng">
            <a:solidFill>
              <a:srgbClr val="A3A3C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90" name="Google Shape;590;p28"/>
          <p:cNvSpPr txBox="1"/>
          <p:nvPr/>
        </p:nvSpPr>
        <p:spPr>
          <a:xfrm>
            <a:off x="609600" y="228600"/>
            <a:ext cx="7776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BR" sz="12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https://dontpad.com/reposicao_python</a:t>
            </a:r>
            <a:endParaRPr sz="1200" b="0" i="0" u="none" strike="noStrike" cap="non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91" name="Google Shape;591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95024" y="77000"/>
            <a:ext cx="1412150" cy="141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58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58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58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58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29"/>
          <p:cNvSpPr txBox="1">
            <a:spLocks noGrp="1"/>
          </p:cNvSpPr>
          <p:nvPr>
            <p:ph type="sldNum" idx="12"/>
          </p:nvPr>
        </p:nvSpPr>
        <p:spPr>
          <a:xfrm>
            <a:off x="7461647" y="4880409"/>
            <a:ext cx="1269300" cy="1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pt-BR"/>
              <a:t>29</a:t>
            </a:fld>
            <a:endParaRPr/>
          </a:p>
        </p:txBody>
      </p:sp>
      <p:sp>
        <p:nvSpPr>
          <p:cNvPr id="599" name="Google Shape;599;p29"/>
          <p:cNvSpPr/>
          <p:nvPr/>
        </p:nvSpPr>
        <p:spPr>
          <a:xfrm>
            <a:off x="3221831" y="0"/>
            <a:ext cx="270000" cy="205978"/>
          </a:xfrm>
          <a:custGeom>
            <a:avLst/>
            <a:gdLst/>
            <a:ahLst/>
            <a:cxnLst/>
            <a:rect l="l" t="t" r="r" b="b"/>
            <a:pathLst>
              <a:path w="360000" h="274638" extrusionOk="0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60000">
                <a:schemeClr val="dk2"/>
              </a:gs>
              <a:gs pos="100000">
                <a:srgbClr val="746EB3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600" name="Google Shape;600;p29"/>
          <p:cNvSpPr txBox="1"/>
          <p:nvPr/>
        </p:nvSpPr>
        <p:spPr>
          <a:xfrm>
            <a:off x="351800" y="757675"/>
            <a:ext cx="62457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2600"/>
              </a:spcBef>
              <a:spcAft>
                <a:spcPts val="9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BR" sz="3000" b="1" i="0" u="none" strike="noStrike" cap="none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  <a:t>Conversão de Tipos - Str</a:t>
            </a:r>
            <a:endParaRPr sz="3000" b="1" i="0" u="none" strike="noStrike" cap="none">
              <a:solidFill>
                <a:srgbClr val="F2F2F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601" name="Google Shape;601;p29"/>
          <p:cNvCxnSpPr>
            <a:stCxn id="602" idx="0"/>
          </p:cNvCxnSpPr>
          <p:nvPr/>
        </p:nvCxnSpPr>
        <p:spPr>
          <a:xfrm rot="10800000" flipH="1">
            <a:off x="1439800" y="2889063"/>
            <a:ext cx="2270100" cy="980700"/>
          </a:xfrm>
          <a:prstGeom prst="straightConnector1">
            <a:avLst/>
          </a:prstGeom>
          <a:noFill/>
          <a:ln w="38100" cap="flat" cmpd="sng">
            <a:solidFill>
              <a:srgbClr val="723189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602" name="Google Shape;602;p29"/>
          <p:cNvSpPr/>
          <p:nvPr/>
        </p:nvSpPr>
        <p:spPr>
          <a:xfrm>
            <a:off x="412750" y="3800575"/>
            <a:ext cx="2054100" cy="1107000"/>
          </a:xfrm>
          <a:prstGeom prst="doubleWave">
            <a:avLst>
              <a:gd name="adj1" fmla="val 6250"/>
              <a:gd name="adj2" fmla="val 0"/>
            </a:avLst>
          </a:prstGeom>
          <a:solidFill>
            <a:srgbClr val="EAE5EB"/>
          </a:solidFill>
          <a:ln w="9525" cap="flat" cmpd="sng">
            <a:solidFill>
              <a:srgbClr val="1B192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BR" sz="1500" b="1" i="0" u="none" strike="noStrike" cap="none">
                <a:solidFill>
                  <a:srgbClr val="723189"/>
                </a:solidFill>
                <a:latin typeface="Poppins"/>
                <a:ea typeface="Poppins"/>
                <a:cs typeface="Poppins"/>
                <a:sym typeface="Poppins"/>
              </a:rPr>
              <a:t>Converte um valor decimal em string</a:t>
            </a:r>
            <a:endParaRPr sz="1500" b="1" i="0" u="none" strike="noStrike" cap="none">
              <a:solidFill>
                <a:srgbClr val="723189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03" name="Google Shape;603;p29"/>
          <p:cNvSpPr txBox="1"/>
          <p:nvPr/>
        </p:nvSpPr>
        <p:spPr>
          <a:xfrm>
            <a:off x="3829800" y="2596425"/>
            <a:ext cx="1484400" cy="15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pt-BR" sz="3000" b="0" i="0" u="none" strike="noStrike" cap="none">
                <a:solidFill>
                  <a:srgbClr val="746EB3"/>
                </a:solidFill>
                <a:latin typeface="Poppins"/>
                <a:ea typeface="Poppins"/>
                <a:cs typeface="Poppins"/>
                <a:sym typeface="Poppins"/>
              </a:rPr>
              <a:t>str</a:t>
            </a:r>
            <a:r>
              <a:rPr lang="pt-BR" sz="3000" b="0" i="0" u="none" strike="noStrike" cap="none">
                <a:solidFill>
                  <a:srgbClr val="13BE89"/>
                </a:solidFill>
                <a:latin typeface="Poppins"/>
                <a:ea typeface="Poppins"/>
                <a:cs typeface="Poppins"/>
                <a:sym typeface="Poppins"/>
              </a:rPr>
              <a:t>(</a:t>
            </a:r>
            <a:r>
              <a:rPr lang="pt-BR" sz="3000" b="0" i="0" u="none" strike="noStrike" cap="none">
                <a:solidFill>
                  <a:srgbClr val="FFFF00"/>
                </a:solidFill>
                <a:latin typeface="Poppins"/>
                <a:ea typeface="Poppins"/>
                <a:cs typeface="Poppins"/>
                <a:sym typeface="Poppins"/>
              </a:rPr>
              <a:t>1.1</a:t>
            </a:r>
            <a:r>
              <a:rPr lang="pt-BR" sz="3000" b="0" i="0" u="none" strike="noStrike" cap="none">
                <a:solidFill>
                  <a:srgbClr val="13BE89"/>
                </a:solidFill>
                <a:latin typeface="Poppins"/>
                <a:ea typeface="Poppins"/>
                <a:cs typeface="Poppins"/>
                <a:sym typeface="Poppins"/>
              </a:rPr>
              <a:t>)</a:t>
            </a:r>
            <a:endParaRPr sz="3000" b="0" i="0" u="none" strike="noStrike" cap="none">
              <a:solidFill>
                <a:srgbClr val="13BE89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endParaRPr sz="3000" b="0" i="0" u="none" strike="noStrike" cap="none">
              <a:solidFill>
                <a:srgbClr val="13BE89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3000" b="0" i="0" u="none" strike="noStrike" cap="none">
                <a:solidFill>
                  <a:srgbClr val="746EB3"/>
                </a:solidFill>
                <a:latin typeface="Poppins"/>
                <a:ea typeface="Poppins"/>
                <a:cs typeface="Poppins"/>
                <a:sym typeface="Poppins"/>
              </a:rPr>
              <a:t>str</a:t>
            </a:r>
            <a:r>
              <a:rPr lang="pt-BR" sz="3000" b="0" i="0" u="none" strike="noStrike" cap="none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(</a:t>
            </a:r>
            <a:r>
              <a:rPr lang="pt-BR" sz="3000" b="0" i="0" u="none" strike="noStrike" cap="none">
                <a:solidFill>
                  <a:srgbClr val="FFFF00"/>
                </a:solidFill>
                <a:latin typeface="Poppins"/>
                <a:ea typeface="Poppins"/>
                <a:cs typeface="Poppins"/>
                <a:sym typeface="Poppins"/>
              </a:rPr>
              <a:t>-2</a:t>
            </a:r>
            <a:r>
              <a:rPr lang="pt-BR" sz="3000" b="0" i="0" u="none" strike="noStrike" cap="none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)</a:t>
            </a:r>
            <a:endParaRPr sz="3000" b="0" i="0" u="none" strike="noStrike" cap="none">
              <a:solidFill>
                <a:srgbClr val="13BE89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04" name="Google Shape;604;p29"/>
          <p:cNvSpPr txBox="1"/>
          <p:nvPr/>
        </p:nvSpPr>
        <p:spPr>
          <a:xfrm>
            <a:off x="351800" y="1453275"/>
            <a:ext cx="8379300" cy="8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500"/>
              <a:buFont typeface="Poppins"/>
              <a:buChar char="●"/>
            </a:pPr>
            <a:r>
              <a:rPr lang="pt-BR" sz="1500" b="0" i="0" u="none" strike="noStrike" cap="none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  <a:t>A função </a:t>
            </a:r>
            <a:r>
              <a:rPr lang="pt-BR" sz="1500" b="0" i="0" u="none" strike="noStrike" cap="none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str</a:t>
            </a:r>
            <a:r>
              <a:rPr lang="pt-BR" sz="1500" b="0" i="0" u="none" strike="noStrike" cap="none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  <a:t>, pode receber como valor dentro dos parênteses:</a:t>
            </a:r>
            <a:br>
              <a:rPr lang="pt-BR" sz="1500" b="0" i="0" u="none" strike="noStrike" cap="none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</a:br>
            <a:endParaRPr sz="1500" b="0" i="0" u="none" strike="noStrike" cap="none">
              <a:solidFill>
                <a:srgbClr val="F2F2F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914400" marR="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500"/>
              <a:buFont typeface="Poppins"/>
              <a:buChar char="○"/>
            </a:pPr>
            <a:r>
              <a:rPr lang="pt-BR" sz="1500" b="0" i="0" u="none" strike="noStrike" cap="none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  <a:t>Valores decimais ou inteiros.</a:t>
            </a:r>
            <a:endParaRPr sz="1500" b="0" i="0" u="none" strike="noStrike" cap="none">
              <a:solidFill>
                <a:srgbClr val="F2F2F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605" name="Google Shape;605;p29"/>
          <p:cNvCxnSpPr/>
          <p:nvPr/>
        </p:nvCxnSpPr>
        <p:spPr>
          <a:xfrm rot="10800000" flipH="1">
            <a:off x="208525" y="660375"/>
            <a:ext cx="6311400" cy="28800"/>
          </a:xfrm>
          <a:prstGeom prst="straightConnector1">
            <a:avLst/>
          </a:prstGeom>
          <a:noFill/>
          <a:ln w="9525" cap="flat" cmpd="sng">
            <a:solidFill>
              <a:srgbClr val="A3A3C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06" name="Google Shape;606;p29"/>
          <p:cNvSpPr txBox="1"/>
          <p:nvPr/>
        </p:nvSpPr>
        <p:spPr>
          <a:xfrm>
            <a:off x="609600" y="228600"/>
            <a:ext cx="7776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BR" sz="12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https://dontpad.com/reposicao_python</a:t>
            </a:r>
            <a:endParaRPr sz="1200" b="0" i="0" u="none" strike="noStrike" cap="non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07" name="Google Shape;607;p29"/>
          <p:cNvSpPr/>
          <p:nvPr/>
        </p:nvSpPr>
        <p:spPr>
          <a:xfrm>
            <a:off x="6056325" y="3869775"/>
            <a:ext cx="2054100" cy="1107000"/>
          </a:xfrm>
          <a:prstGeom prst="doubleWave">
            <a:avLst>
              <a:gd name="adj1" fmla="val 6250"/>
              <a:gd name="adj2" fmla="val 0"/>
            </a:avLst>
          </a:prstGeom>
          <a:solidFill>
            <a:srgbClr val="EAE5EB"/>
          </a:solidFill>
          <a:ln w="9525" cap="flat" cmpd="sng">
            <a:solidFill>
              <a:srgbClr val="1B192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BR" sz="1500" b="1" i="0" u="none" strike="noStrike" cap="none">
                <a:solidFill>
                  <a:srgbClr val="723189"/>
                </a:solidFill>
                <a:latin typeface="Poppins"/>
                <a:ea typeface="Poppins"/>
                <a:cs typeface="Poppins"/>
                <a:sym typeface="Poppins"/>
              </a:rPr>
              <a:t>Converte um valor inteiro em string</a:t>
            </a:r>
            <a:endParaRPr sz="1500" b="1" i="0" u="none" strike="noStrike" cap="none">
              <a:solidFill>
                <a:srgbClr val="723189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608" name="Google Shape;608;p29"/>
          <p:cNvCxnSpPr/>
          <p:nvPr/>
        </p:nvCxnSpPr>
        <p:spPr>
          <a:xfrm rot="10800000">
            <a:off x="5362425" y="3906988"/>
            <a:ext cx="693900" cy="68100"/>
          </a:xfrm>
          <a:prstGeom prst="straightConnector1">
            <a:avLst/>
          </a:prstGeom>
          <a:noFill/>
          <a:ln w="38100" cap="flat" cmpd="sng">
            <a:solidFill>
              <a:srgbClr val="723189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609" name="Google Shape;609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64724" y="33149"/>
            <a:ext cx="2054100" cy="205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"/>
          <p:cNvSpPr txBox="1">
            <a:spLocks noGrp="1"/>
          </p:cNvSpPr>
          <p:nvPr>
            <p:ph type="sldNum" idx="12"/>
          </p:nvPr>
        </p:nvSpPr>
        <p:spPr>
          <a:xfrm>
            <a:off x="7461647" y="4880409"/>
            <a:ext cx="1269300" cy="1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pt-BR"/>
              <a:t>3</a:t>
            </a:fld>
            <a:endParaRPr/>
          </a:p>
        </p:txBody>
      </p:sp>
      <p:sp>
        <p:nvSpPr>
          <p:cNvPr id="232" name="Google Shape;232;p3"/>
          <p:cNvSpPr/>
          <p:nvPr/>
        </p:nvSpPr>
        <p:spPr>
          <a:xfrm>
            <a:off x="3221831" y="0"/>
            <a:ext cx="270000" cy="205978"/>
          </a:xfrm>
          <a:custGeom>
            <a:avLst/>
            <a:gdLst/>
            <a:ahLst/>
            <a:cxnLst/>
            <a:rect l="l" t="t" r="r" b="b"/>
            <a:pathLst>
              <a:path w="360000" h="274638" extrusionOk="0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60000">
                <a:schemeClr val="dk2"/>
              </a:gs>
              <a:gs pos="100000">
                <a:srgbClr val="746EB3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33" name="Google Shape;233;p3"/>
          <p:cNvSpPr txBox="1"/>
          <p:nvPr/>
        </p:nvSpPr>
        <p:spPr>
          <a:xfrm>
            <a:off x="351800" y="833875"/>
            <a:ext cx="8548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2600"/>
              </a:spcBef>
              <a:spcAft>
                <a:spcPts val="9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BR" sz="3000" b="1" i="0" u="none" strike="noStrike" cap="none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  <a:t>História do Python</a:t>
            </a:r>
            <a:endParaRPr sz="3000" b="1" i="0" u="none" strike="noStrike" cap="none">
              <a:solidFill>
                <a:srgbClr val="F2F2F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34" name="Google Shape;234;p3"/>
          <p:cNvSpPr txBox="1"/>
          <p:nvPr/>
        </p:nvSpPr>
        <p:spPr>
          <a:xfrm>
            <a:off x="260750" y="1610875"/>
            <a:ext cx="6966600" cy="341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500"/>
              <a:buFont typeface="Poppins"/>
              <a:buChar char="●"/>
            </a:pPr>
            <a:r>
              <a:rPr lang="pt-BR" sz="1500" b="0" i="0" u="none" strike="noStrike" cap="none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  <a:t>Python foi criado no final dos anos oitenta(1989) por Guido van Rossum no Centro de Matemática e Tecnologia da Informação, na Holanda.</a:t>
            </a:r>
            <a:br>
              <a:rPr lang="pt-BR" sz="1500" b="0" i="0" u="none" strike="noStrike" cap="none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</a:br>
            <a:endParaRPr sz="1500" b="0" i="0" u="none" strike="noStrike" cap="none">
              <a:solidFill>
                <a:srgbClr val="F2F2F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500"/>
              <a:buFont typeface="Poppins"/>
              <a:buChar char="●"/>
            </a:pPr>
            <a:r>
              <a:rPr lang="pt-BR" sz="1500" b="0" i="0" u="none" strike="noStrike" cap="none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  <a:t>O nome da língua vem do gosto de seu criador pelos humoristas britânicos Monty Python.</a:t>
            </a:r>
            <a:br>
              <a:rPr lang="pt-BR" sz="1500" b="0" i="0" u="none" strike="noStrike" cap="none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</a:br>
            <a:endParaRPr sz="1500" b="0" i="0" u="none" strike="noStrike" cap="none">
              <a:solidFill>
                <a:srgbClr val="F2F2F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500"/>
              <a:buFont typeface="Poppins"/>
              <a:buChar char="●"/>
            </a:pPr>
            <a:r>
              <a:rPr lang="pt-BR" sz="1500" b="0" i="0" u="none" strike="noStrike" cap="none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  <a:t>Python é uma linguagem de programação interpretada cuja filosofia enfatiza uma sintaxe favorecendo um código mais legível, além de ser “free”.</a:t>
            </a:r>
            <a:br>
              <a:rPr lang="pt-BR" sz="1500" b="0" i="0" u="none" strike="noStrike" cap="none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</a:br>
            <a:endParaRPr sz="1500" b="0" i="0" u="none" strike="noStrike" cap="none">
              <a:solidFill>
                <a:srgbClr val="F2F2F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500"/>
              <a:buFont typeface="Poppins"/>
              <a:buChar char="●"/>
            </a:pPr>
            <a:r>
              <a:rPr lang="pt-BR" sz="1500" b="0" i="0" u="none" strike="noStrike" cap="none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  <a:t>Apesar de simples, Python é uma linguagem muito poderosa, que pode ser usada para desenvolver e administrar grandes sistemas.</a:t>
            </a:r>
            <a:endParaRPr sz="1500" b="0" i="0" u="none" strike="noStrike" cap="none">
              <a:solidFill>
                <a:srgbClr val="F2F2F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235" name="Google Shape;235;p3"/>
          <p:cNvCxnSpPr/>
          <p:nvPr/>
        </p:nvCxnSpPr>
        <p:spPr>
          <a:xfrm rot="10800000" flipH="1">
            <a:off x="208525" y="660375"/>
            <a:ext cx="6311400" cy="28800"/>
          </a:xfrm>
          <a:prstGeom prst="straightConnector1">
            <a:avLst/>
          </a:prstGeom>
          <a:noFill/>
          <a:ln w="9525" cap="flat" cmpd="sng">
            <a:solidFill>
              <a:srgbClr val="A3A3C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36" name="Google Shape;236;p3"/>
          <p:cNvSpPr txBox="1"/>
          <p:nvPr/>
        </p:nvSpPr>
        <p:spPr>
          <a:xfrm>
            <a:off x="609600" y="228600"/>
            <a:ext cx="7776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BR" sz="12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https://dontpad.com/reposicao_python</a:t>
            </a:r>
            <a:endParaRPr sz="1200" b="0" i="0" u="none" strike="noStrike" cap="non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37" name="Google Shape;237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22075" y="228600"/>
            <a:ext cx="1611850" cy="2417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30"/>
          <p:cNvSpPr txBox="1">
            <a:spLocks noGrp="1"/>
          </p:cNvSpPr>
          <p:nvPr>
            <p:ph type="sldNum" idx="12"/>
          </p:nvPr>
        </p:nvSpPr>
        <p:spPr>
          <a:xfrm>
            <a:off x="7461647" y="4880409"/>
            <a:ext cx="1269300" cy="1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pt-BR"/>
              <a:t>30</a:t>
            </a:fld>
            <a:endParaRPr/>
          </a:p>
        </p:txBody>
      </p:sp>
      <p:sp>
        <p:nvSpPr>
          <p:cNvPr id="617" name="Google Shape;617;p30"/>
          <p:cNvSpPr/>
          <p:nvPr/>
        </p:nvSpPr>
        <p:spPr>
          <a:xfrm>
            <a:off x="3221831" y="0"/>
            <a:ext cx="270000" cy="205978"/>
          </a:xfrm>
          <a:custGeom>
            <a:avLst/>
            <a:gdLst/>
            <a:ahLst/>
            <a:cxnLst/>
            <a:rect l="l" t="t" r="r" b="b"/>
            <a:pathLst>
              <a:path w="360000" h="274638" extrusionOk="0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60000">
                <a:schemeClr val="dk2"/>
              </a:gs>
              <a:gs pos="100000">
                <a:srgbClr val="746EB3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618" name="Google Shape;618;p30"/>
          <p:cNvSpPr txBox="1"/>
          <p:nvPr/>
        </p:nvSpPr>
        <p:spPr>
          <a:xfrm>
            <a:off x="351800" y="757675"/>
            <a:ext cx="62457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2600"/>
              </a:spcBef>
              <a:spcAft>
                <a:spcPts val="9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BR" sz="3000" b="1" i="0" u="none" strike="noStrike" cap="none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  <a:t>Conversão de Tipos - Int</a:t>
            </a:r>
            <a:endParaRPr sz="3000" b="1" i="0" u="none" strike="noStrike" cap="none">
              <a:solidFill>
                <a:srgbClr val="F2F2F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619" name="Google Shape;619;p30"/>
          <p:cNvCxnSpPr>
            <a:stCxn id="620" idx="0"/>
          </p:cNvCxnSpPr>
          <p:nvPr/>
        </p:nvCxnSpPr>
        <p:spPr>
          <a:xfrm rot="10800000" flipH="1">
            <a:off x="1439800" y="2889063"/>
            <a:ext cx="2270100" cy="980700"/>
          </a:xfrm>
          <a:prstGeom prst="straightConnector1">
            <a:avLst/>
          </a:prstGeom>
          <a:noFill/>
          <a:ln w="38100" cap="flat" cmpd="sng">
            <a:solidFill>
              <a:srgbClr val="723189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620" name="Google Shape;620;p30"/>
          <p:cNvSpPr/>
          <p:nvPr/>
        </p:nvSpPr>
        <p:spPr>
          <a:xfrm>
            <a:off x="412750" y="3800575"/>
            <a:ext cx="2054100" cy="1107000"/>
          </a:xfrm>
          <a:prstGeom prst="doubleWave">
            <a:avLst>
              <a:gd name="adj1" fmla="val 6250"/>
              <a:gd name="adj2" fmla="val 0"/>
            </a:avLst>
          </a:prstGeom>
          <a:solidFill>
            <a:srgbClr val="EAE5EB"/>
          </a:solidFill>
          <a:ln w="9525" cap="flat" cmpd="sng">
            <a:solidFill>
              <a:srgbClr val="1B192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BR" sz="1500" b="1" i="0" u="none" strike="noStrike" cap="none">
                <a:solidFill>
                  <a:srgbClr val="723189"/>
                </a:solidFill>
                <a:latin typeface="Poppins"/>
                <a:ea typeface="Poppins"/>
                <a:cs typeface="Poppins"/>
                <a:sym typeface="Poppins"/>
              </a:rPr>
              <a:t>Converte um valor decimal em inteiro</a:t>
            </a:r>
            <a:endParaRPr sz="1500" b="1" i="0" u="none" strike="noStrike" cap="none">
              <a:solidFill>
                <a:srgbClr val="723189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21" name="Google Shape;621;p30"/>
          <p:cNvSpPr txBox="1"/>
          <p:nvPr/>
        </p:nvSpPr>
        <p:spPr>
          <a:xfrm>
            <a:off x="3829800" y="2596425"/>
            <a:ext cx="1484400" cy="15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pt-BR" sz="3000" b="0" i="0" u="none" strike="noStrike" cap="none">
                <a:solidFill>
                  <a:srgbClr val="746EB3"/>
                </a:solidFill>
                <a:latin typeface="Poppins"/>
                <a:ea typeface="Poppins"/>
                <a:cs typeface="Poppins"/>
                <a:sym typeface="Poppins"/>
              </a:rPr>
              <a:t>int</a:t>
            </a:r>
            <a:r>
              <a:rPr lang="pt-BR" sz="3000" b="0" i="0" u="none" strike="noStrike" cap="none">
                <a:solidFill>
                  <a:srgbClr val="13BE89"/>
                </a:solidFill>
                <a:latin typeface="Poppins"/>
                <a:ea typeface="Poppins"/>
                <a:cs typeface="Poppins"/>
                <a:sym typeface="Poppins"/>
              </a:rPr>
              <a:t>(</a:t>
            </a:r>
            <a:r>
              <a:rPr lang="pt-BR" sz="3000" b="0" i="0" u="none" strike="noStrike" cap="none">
                <a:solidFill>
                  <a:srgbClr val="FFFF00"/>
                </a:solidFill>
                <a:latin typeface="Poppins"/>
                <a:ea typeface="Poppins"/>
                <a:cs typeface="Poppins"/>
                <a:sym typeface="Poppins"/>
              </a:rPr>
              <a:t>1.1</a:t>
            </a:r>
            <a:r>
              <a:rPr lang="pt-BR" sz="3000" b="0" i="0" u="none" strike="noStrike" cap="none">
                <a:solidFill>
                  <a:srgbClr val="13BE89"/>
                </a:solidFill>
                <a:latin typeface="Poppins"/>
                <a:ea typeface="Poppins"/>
                <a:cs typeface="Poppins"/>
                <a:sym typeface="Poppins"/>
              </a:rPr>
              <a:t>)</a:t>
            </a:r>
            <a:endParaRPr sz="3000" b="0" i="0" u="none" strike="noStrike" cap="none">
              <a:solidFill>
                <a:srgbClr val="13BE89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endParaRPr sz="3000" b="0" i="0" u="none" strike="noStrike" cap="none">
              <a:solidFill>
                <a:srgbClr val="13BE89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pt-BR" sz="3000" b="0" i="0" u="none" strike="noStrike" cap="none">
                <a:solidFill>
                  <a:srgbClr val="746EB3"/>
                </a:solidFill>
                <a:latin typeface="Poppins"/>
                <a:ea typeface="Poppins"/>
                <a:cs typeface="Poppins"/>
                <a:sym typeface="Poppins"/>
              </a:rPr>
              <a:t>int</a:t>
            </a:r>
            <a:r>
              <a:rPr lang="pt-BR" sz="3000" b="0" i="0" u="none" strike="noStrike" cap="none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(</a:t>
            </a:r>
            <a:r>
              <a:rPr lang="pt-BR" sz="3000" b="0" i="0" u="none" strike="noStrike" cap="none">
                <a:solidFill>
                  <a:srgbClr val="FFFF00"/>
                </a:solidFill>
                <a:latin typeface="Poppins"/>
                <a:ea typeface="Poppins"/>
                <a:cs typeface="Poppins"/>
                <a:sym typeface="Poppins"/>
              </a:rPr>
              <a:t>“1”</a:t>
            </a:r>
            <a:r>
              <a:rPr lang="pt-BR" sz="3000" b="0" i="0" u="none" strike="noStrike" cap="none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)</a:t>
            </a:r>
            <a:endParaRPr sz="3000" b="0" i="0" u="none" strike="noStrike" cap="none">
              <a:solidFill>
                <a:srgbClr val="13BE89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22" name="Google Shape;622;p30"/>
          <p:cNvSpPr txBox="1"/>
          <p:nvPr/>
        </p:nvSpPr>
        <p:spPr>
          <a:xfrm>
            <a:off x="351800" y="1453275"/>
            <a:ext cx="8379300" cy="8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500"/>
              <a:buFont typeface="Poppins"/>
              <a:buChar char="●"/>
            </a:pPr>
            <a:r>
              <a:rPr lang="pt-BR" sz="1500" b="0" i="0" u="none" strike="noStrike" cap="none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  <a:t>A função </a:t>
            </a:r>
            <a:r>
              <a:rPr lang="pt-BR" sz="1500" b="0" i="0" u="none" strike="noStrike" cap="none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int</a:t>
            </a:r>
            <a:r>
              <a:rPr lang="pt-BR" sz="1500" b="0" i="0" u="none" strike="noStrike" cap="none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  <a:t>, pode receber como valor dentro dos parênteses:</a:t>
            </a:r>
            <a:br>
              <a:rPr lang="pt-BR" sz="1500" b="0" i="0" u="none" strike="noStrike" cap="none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</a:br>
            <a:endParaRPr sz="1500" b="0" i="0" u="none" strike="noStrike" cap="none">
              <a:solidFill>
                <a:srgbClr val="F2F2F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914400" marR="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500"/>
              <a:buFont typeface="Poppins"/>
              <a:buChar char="○"/>
            </a:pPr>
            <a:r>
              <a:rPr lang="pt-BR" sz="1500" b="0" i="0" u="none" strike="noStrike" cap="none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  <a:t>Valores decimais ou string com apenas valores numéricos.</a:t>
            </a:r>
            <a:endParaRPr sz="1500" b="0" i="0" u="none" strike="noStrike" cap="none">
              <a:solidFill>
                <a:srgbClr val="F2F2F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623" name="Google Shape;623;p30"/>
          <p:cNvCxnSpPr/>
          <p:nvPr/>
        </p:nvCxnSpPr>
        <p:spPr>
          <a:xfrm rot="10800000" flipH="1">
            <a:off x="208525" y="660375"/>
            <a:ext cx="6311400" cy="28800"/>
          </a:xfrm>
          <a:prstGeom prst="straightConnector1">
            <a:avLst/>
          </a:prstGeom>
          <a:noFill/>
          <a:ln w="9525" cap="flat" cmpd="sng">
            <a:solidFill>
              <a:srgbClr val="A3A3C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24" name="Google Shape;624;p30"/>
          <p:cNvSpPr txBox="1"/>
          <p:nvPr/>
        </p:nvSpPr>
        <p:spPr>
          <a:xfrm>
            <a:off x="609600" y="228600"/>
            <a:ext cx="7776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BR" sz="12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https://dontpad.com/reposicao_python</a:t>
            </a:r>
            <a:endParaRPr sz="1200" b="0" i="0" u="none" strike="noStrike" cap="non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25" name="Google Shape;625;p30"/>
          <p:cNvSpPr/>
          <p:nvPr/>
        </p:nvSpPr>
        <p:spPr>
          <a:xfrm>
            <a:off x="6056325" y="3869775"/>
            <a:ext cx="2054100" cy="1107000"/>
          </a:xfrm>
          <a:prstGeom prst="doubleWave">
            <a:avLst>
              <a:gd name="adj1" fmla="val 6250"/>
              <a:gd name="adj2" fmla="val 0"/>
            </a:avLst>
          </a:prstGeom>
          <a:solidFill>
            <a:srgbClr val="EAE5EB"/>
          </a:solidFill>
          <a:ln w="9525" cap="flat" cmpd="sng">
            <a:solidFill>
              <a:srgbClr val="1B192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BR" sz="1500" b="1" i="0" u="none" strike="noStrike" cap="none">
                <a:solidFill>
                  <a:srgbClr val="723189"/>
                </a:solidFill>
                <a:latin typeface="Poppins"/>
                <a:ea typeface="Poppins"/>
                <a:cs typeface="Poppins"/>
                <a:sym typeface="Poppins"/>
              </a:rPr>
              <a:t>Converte um valor string em inteiro</a:t>
            </a:r>
            <a:endParaRPr sz="1500" b="1" i="0" u="none" strike="noStrike" cap="none">
              <a:solidFill>
                <a:srgbClr val="723189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626" name="Google Shape;626;p30"/>
          <p:cNvCxnSpPr/>
          <p:nvPr/>
        </p:nvCxnSpPr>
        <p:spPr>
          <a:xfrm rot="10800000">
            <a:off x="5362425" y="3906988"/>
            <a:ext cx="693900" cy="68100"/>
          </a:xfrm>
          <a:prstGeom prst="straightConnector1">
            <a:avLst/>
          </a:prstGeom>
          <a:noFill/>
          <a:ln w="38100" cap="flat" cmpd="sng">
            <a:solidFill>
              <a:srgbClr val="723189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627" name="Google Shape;62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64724" y="33149"/>
            <a:ext cx="2054100" cy="205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31"/>
          <p:cNvSpPr txBox="1">
            <a:spLocks noGrp="1"/>
          </p:cNvSpPr>
          <p:nvPr>
            <p:ph type="sldNum" idx="12"/>
          </p:nvPr>
        </p:nvSpPr>
        <p:spPr>
          <a:xfrm>
            <a:off x="7461647" y="4880409"/>
            <a:ext cx="1269300" cy="1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pt-BR"/>
              <a:t>31</a:t>
            </a:fld>
            <a:endParaRPr/>
          </a:p>
        </p:txBody>
      </p:sp>
      <p:sp>
        <p:nvSpPr>
          <p:cNvPr id="635" name="Google Shape;635;p31"/>
          <p:cNvSpPr/>
          <p:nvPr/>
        </p:nvSpPr>
        <p:spPr>
          <a:xfrm>
            <a:off x="3221831" y="0"/>
            <a:ext cx="270000" cy="205978"/>
          </a:xfrm>
          <a:custGeom>
            <a:avLst/>
            <a:gdLst/>
            <a:ahLst/>
            <a:cxnLst/>
            <a:rect l="l" t="t" r="r" b="b"/>
            <a:pathLst>
              <a:path w="360000" h="274638" extrusionOk="0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60000">
                <a:schemeClr val="dk2"/>
              </a:gs>
              <a:gs pos="100000">
                <a:srgbClr val="746EB3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636" name="Google Shape;636;p31"/>
          <p:cNvSpPr txBox="1"/>
          <p:nvPr/>
        </p:nvSpPr>
        <p:spPr>
          <a:xfrm>
            <a:off x="351800" y="381283"/>
            <a:ext cx="6245700" cy="1233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2600"/>
              </a:spcBef>
              <a:spcAft>
                <a:spcPts val="9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BR" sz="3000" b="1" i="0" u="none" strike="noStrike" cap="none" dirty="0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  <a:t>Conversão de Tipos - Flot</a:t>
            </a:r>
            <a:endParaRPr sz="3000" b="1" i="0" u="none" strike="noStrike" cap="none" dirty="0">
              <a:solidFill>
                <a:srgbClr val="F2F2F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637" name="Google Shape;637;p31"/>
          <p:cNvCxnSpPr>
            <a:stCxn id="638" idx="0"/>
          </p:cNvCxnSpPr>
          <p:nvPr/>
        </p:nvCxnSpPr>
        <p:spPr>
          <a:xfrm rot="10800000" flipH="1">
            <a:off x="1439800" y="3162663"/>
            <a:ext cx="1580700" cy="707100"/>
          </a:xfrm>
          <a:prstGeom prst="straightConnector1">
            <a:avLst/>
          </a:prstGeom>
          <a:noFill/>
          <a:ln w="38100" cap="flat" cmpd="sng">
            <a:solidFill>
              <a:srgbClr val="723189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638" name="Google Shape;638;p31"/>
          <p:cNvSpPr/>
          <p:nvPr/>
        </p:nvSpPr>
        <p:spPr>
          <a:xfrm>
            <a:off x="412750" y="3800575"/>
            <a:ext cx="2054100" cy="1107000"/>
          </a:xfrm>
          <a:prstGeom prst="doubleWave">
            <a:avLst>
              <a:gd name="adj1" fmla="val 6250"/>
              <a:gd name="adj2" fmla="val 0"/>
            </a:avLst>
          </a:prstGeom>
          <a:solidFill>
            <a:srgbClr val="EAE5EB"/>
          </a:solidFill>
          <a:ln w="9525" cap="flat" cmpd="sng">
            <a:solidFill>
              <a:srgbClr val="1B192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BR" sz="1500" b="1" i="0" u="none" strike="noStrike" cap="none">
                <a:solidFill>
                  <a:srgbClr val="723189"/>
                </a:solidFill>
                <a:latin typeface="Poppins"/>
                <a:ea typeface="Poppins"/>
                <a:cs typeface="Poppins"/>
                <a:sym typeface="Poppins"/>
              </a:rPr>
              <a:t>Converte um valor inteiro em decimal</a:t>
            </a:r>
            <a:endParaRPr sz="1500" b="1" i="0" u="none" strike="noStrike" cap="none">
              <a:solidFill>
                <a:srgbClr val="723189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39" name="Google Shape;639;p31"/>
          <p:cNvSpPr txBox="1"/>
          <p:nvPr/>
        </p:nvSpPr>
        <p:spPr>
          <a:xfrm>
            <a:off x="3348838" y="2652725"/>
            <a:ext cx="2054100" cy="15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pt-BR" sz="3000" b="0" i="0" u="none" strike="noStrike" cap="none">
                <a:solidFill>
                  <a:srgbClr val="746EB3"/>
                </a:solidFill>
                <a:latin typeface="Poppins"/>
                <a:ea typeface="Poppins"/>
                <a:cs typeface="Poppins"/>
                <a:sym typeface="Poppins"/>
              </a:rPr>
              <a:t>float</a:t>
            </a:r>
            <a:r>
              <a:rPr lang="pt-BR" sz="3000" b="0" i="0" u="none" strike="noStrike" cap="none">
                <a:solidFill>
                  <a:srgbClr val="13BE89"/>
                </a:solidFill>
                <a:latin typeface="Poppins"/>
                <a:ea typeface="Poppins"/>
                <a:cs typeface="Poppins"/>
                <a:sym typeface="Poppins"/>
              </a:rPr>
              <a:t>(</a:t>
            </a:r>
            <a:r>
              <a:rPr lang="pt-BR" sz="3000" b="0" i="0" u="none" strike="noStrike" cap="none">
                <a:solidFill>
                  <a:srgbClr val="FFFF00"/>
                </a:solidFill>
                <a:latin typeface="Poppins"/>
                <a:ea typeface="Poppins"/>
                <a:cs typeface="Poppins"/>
                <a:sym typeface="Poppins"/>
              </a:rPr>
              <a:t>1</a:t>
            </a:r>
            <a:r>
              <a:rPr lang="pt-BR" sz="3000" b="0" i="0" u="none" strike="noStrike" cap="none">
                <a:solidFill>
                  <a:srgbClr val="13BE89"/>
                </a:solidFill>
                <a:latin typeface="Poppins"/>
                <a:ea typeface="Poppins"/>
                <a:cs typeface="Poppins"/>
                <a:sym typeface="Poppins"/>
              </a:rPr>
              <a:t>)</a:t>
            </a:r>
            <a:endParaRPr sz="3000" b="0" i="0" u="none" strike="noStrike" cap="none">
              <a:solidFill>
                <a:srgbClr val="13BE89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endParaRPr sz="3000" b="0" i="0" u="none" strike="noStrike" cap="none">
              <a:solidFill>
                <a:srgbClr val="13BE89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pt-BR" sz="3000" b="0" i="0" u="none" strike="noStrike" cap="none">
                <a:solidFill>
                  <a:srgbClr val="746EB3"/>
                </a:solidFill>
                <a:latin typeface="Poppins"/>
                <a:ea typeface="Poppins"/>
                <a:cs typeface="Poppins"/>
                <a:sym typeface="Poppins"/>
              </a:rPr>
              <a:t>float</a:t>
            </a:r>
            <a:r>
              <a:rPr lang="pt-BR" sz="3000" b="0" i="0" u="none" strike="noStrike" cap="none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(</a:t>
            </a:r>
            <a:r>
              <a:rPr lang="pt-BR" sz="3000" b="0" i="0" u="none" strike="noStrike" cap="none">
                <a:solidFill>
                  <a:srgbClr val="FFFF00"/>
                </a:solidFill>
                <a:latin typeface="Poppins"/>
                <a:ea typeface="Poppins"/>
                <a:cs typeface="Poppins"/>
                <a:sym typeface="Poppins"/>
              </a:rPr>
              <a:t>“1”</a:t>
            </a:r>
            <a:r>
              <a:rPr lang="pt-BR" sz="3000" b="0" i="0" u="none" strike="noStrike" cap="none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)</a:t>
            </a:r>
            <a:endParaRPr sz="3000" b="0" i="0" u="none" strike="noStrike" cap="none">
              <a:solidFill>
                <a:srgbClr val="13BE89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40" name="Google Shape;640;p31"/>
          <p:cNvSpPr txBox="1"/>
          <p:nvPr/>
        </p:nvSpPr>
        <p:spPr>
          <a:xfrm>
            <a:off x="351800" y="1795237"/>
            <a:ext cx="8379300" cy="8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500"/>
              <a:buFont typeface="Poppins"/>
              <a:buChar char="●"/>
            </a:pPr>
            <a:r>
              <a:rPr lang="pt-BR" sz="1500" b="0" i="0" u="none" strike="noStrike" cap="none" dirty="0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  <a:t>A função </a:t>
            </a:r>
            <a:r>
              <a:rPr lang="pt-BR" sz="1500" b="0" i="0" u="none" strike="noStrike" cap="none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float</a:t>
            </a:r>
            <a:r>
              <a:rPr lang="pt-BR" sz="1500" b="0" i="0" u="none" strike="noStrike" cap="none" dirty="0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  <a:t>, pode receber como valor dentro dos parênteses:</a:t>
            </a:r>
            <a:br>
              <a:rPr lang="pt-BR" sz="1500" b="0" i="0" u="none" strike="noStrike" cap="none" dirty="0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</a:br>
            <a:endParaRPr sz="1500" b="0" i="0" u="none" strike="noStrike" cap="none" dirty="0">
              <a:solidFill>
                <a:srgbClr val="F2F2F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914400" marR="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500"/>
              <a:buFont typeface="Poppins"/>
              <a:buChar char="○"/>
            </a:pPr>
            <a:r>
              <a:rPr lang="pt-BR" sz="1500" b="0" i="0" u="none" strike="noStrike" cap="none" dirty="0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  <a:t>Valores inteiros ou string com apenas valores numéricos.</a:t>
            </a:r>
            <a:endParaRPr sz="1500" b="0" i="0" u="none" strike="noStrike" cap="none" dirty="0">
              <a:solidFill>
                <a:srgbClr val="F2F2F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641" name="Google Shape;641;p31"/>
          <p:cNvCxnSpPr/>
          <p:nvPr/>
        </p:nvCxnSpPr>
        <p:spPr>
          <a:xfrm rot="10800000" flipH="1">
            <a:off x="208525" y="660375"/>
            <a:ext cx="6311400" cy="28800"/>
          </a:xfrm>
          <a:prstGeom prst="straightConnector1">
            <a:avLst/>
          </a:prstGeom>
          <a:noFill/>
          <a:ln w="9525" cap="flat" cmpd="sng">
            <a:solidFill>
              <a:srgbClr val="A3A3C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42" name="Google Shape;642;p31"/>
          <p:cNvSpPr txBox="1"/>
          <p:nvPr/>
        </p:nvSpPr>
        <p:spPr>
          <a:xfrm>
            <a:off x="609600" y="228600"/>
            <a:ext cx="7776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BR" sz="12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https://dontpad.com/reposicao_python</a:t>
            </a:r>
            <a:endParaRPr sz="1200" b="0" i="0" u="none" strike="noStrike" cap="non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43" name="Google Shape;643;p31"/>
          <p:cNvSpPr/>
          <p:nvPr/>
        </p:nvSpPr>
        <p:spPr>
          <a:xfrm>
            <a:off x="6132525" y="3869775"/>
            <a:ext cx="2054100" cy="1107000"/>
          </a:xfrm>
          <a:prstGeom prst="doubleWave">
            <a:avLst>
              <a:gd name="adj1" fmla="val 6250"/>
              <a:gd name="adj2" fmla="val 0"/>
            </a:avLst>
          </a:prstGeom>
          <a:solidFill>
            <a:srgbClr val="EAE5EB"/>
          </a:solidFill>
          <a:ln w="9525" cap="flat" cmpd="sng">
            <a:solidFill>
              <a:srgbClr val="1B192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BR" sz="1500" b="1" i="0" u="none" strike="noStrike" cap="none">
                <a:solidFill>
                  <a:srgbClr val="723189"/>
                </a:solidFill>
                <a:latin typeface="Poppins"/>
                <a:ea typeface="Poppins"/>
                <a:cs typeface="Poppins"/>
                <a:sym typeface="Poppins"/>
              </a:rPr>
              <a:t>Converte um valor string em decimal</a:t>
            </a:r>
            <a:endParaRPr sz="1500" b="1" i="0" u="none" strike="noStrike" cap="none">
              <a:solidFill>
                <a:srgbClr val="723189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644" name="Google Shape;644;p31"/>
          <p:cNvCxnSpPr/>
          <p:nvPr/>
        </p:nvCxnSpPr>
        <p:spPr>
          <a:xfrm rot="10800000">
            <a:off x="5209125" y="3885088"/>
            <a:ext cx="923400" cy="90000"/>
          </a:xfrm>
          <a:prstGeom prst="straightConnector1">
            <a:avLst/>
          </a:prstGeom>
          <a:noFill/>
          <a:ln w="38100" cap="flat" cmpd="sng">
            <a:solidFill>
              <a:srgbClr val="723189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645" name="Google Shape;645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64724" y="33149"/>
            <a:ext cx="2054100" cy="205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32"/>
          <p:cNvSpPr txBox="1">
            <a:spLocks noGrp="1"/>
          </p:cNvSpPr>
          <p:nvPr>
            <p:ph type="sldNum" idx="12"/>
          </p:nvPr>
        </p:nvSpPr>
        <p:spPr>
          <a:xfrm>
            <a:off x="7461647" y="4880409"/>
            <a:ext cx="1269300" cy="1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pt-BR"/>
              <a:t>32</a:t>
            </a:fld>
            <a:endParaRPr/>
          </a:p>
        </p:txBody>
      </p:sp>
      <p:sp>
        <p:nvSpPr>
          <p:cNvPr id="653" name="Google Shape;653;p32"/>
          <p:cNvSpPr/>
          <p:nvPr/>
        </p:nvSpPr>
        <p:spPr>
          <a:xfrm>
            <a:off x="3221831" y="0"/>
            <a:ext cx="270000" cy="205978"/>
          </a:xfrm>
          <a:custGeom>
            <a:avLst/>
            <a:gdLst/>
            <a:ahLst/>
            <a:cxnLst/>
            <a:rect l="l" t="t" r="r" b="b"/>
            <a:pathLst>
              <a:path w="360000" h="274638" extrusionOk="0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60000">
                <a:schemeClr val="dk2"/>
              </a:gs>
              <a:gs pos="100000">
                <a:srgbClr val="746EB3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654" name="Google Shape;654;p32"/>
          <p:cNvSpPr txBox="1">
            <a:spLocks noGrp="1"/>
          </p:cNvSpPr>
          <p:nvPr>
            <p:ph type="title"/>
          </p:nvPr>
        </p:nvSpPr>
        <p:spPr>
          <a:xfrm>
            <a:off x="342725" y="880050"/>
            <a:ext cx="8620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pt-BR" sz="3000" b="1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  <a:t>Atividades</a:t>
            </a:r>
            <a:endParaRPr sz="3000" b="1">
              <a:solidFill>
                <a:srgbClr val="F2F2F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55" name="Google Shape;655;p32"/>
          <p:cNvSpPr txBox="1"/>
          <p:nvPr/>
        </p:nvSpPr>
        <p:spPr>
          <a:xfrm>
            <a:off x="215725" y="1630375"/>
            <a:ext cx="5879400" cy="24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500"/>
              <a:buFont typeface="Poppins"/>
              <a:buAutoNum type="arabicPeriod"/>
            </a:pPr>
            <a:r>
              <a:rPr lang="pt-BR" sz="1500" b="0" i="0" u="none" strike="noStrike" cap="none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  <a:t>Desenvolva um código para somar dois valores inteiros;</a:t>
            </a:r>
            <a:br>
              <a:rPr lang="pt-BR" sz="1500" b="0" i="0" u="none" strike="noStrike" cap="none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</a:br>
            <a:endParaRPr sz="1500" b="0" i="0" u="none" strike="noStrike" cap="none">
              <a:solidFill>
                <a:srgbClr val="F2F2F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500"/>
              <a:buFont typeface="Poppins"/>
              <a:buAutoNum type="arabicPeriod"/>
            </a:pPr>
            <a:r>
              <a:rPr lang="pt-BR" sz="1500" b="0" i="0" u="none" strike="noStrike" cap="none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  <a:t>Desenvolva um código que pegue dois valores inteiros do usuário e multiplique-os;</a:t>
            </a:r>
            <a:br>
              <a:rPr lang="pt-BR" sz="1500" b="0" i="0" u="none" strike="noStrike" cap="none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</a:br>
            <a:endParaRPr sz="1500" b="0" i="0" u="none" strike="noStrike" cap="none">
              <a:solidFill>
                <a:srgbClr val="F2F2F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500"/>
              <a:buFont typeface="Poppins"/>
              <a:buAutoNum type="arabicPeriod"/>
            </a:pPr>
            <a:r>
              <a:rPr lang="pt-BR" sz="1500" b="0" i="0" u="none" strike="noStrike" cap="none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  <a:t>Faça um programa que leia dois valores inteiros do usuário e mostre em tela todas as operações aritméticas: soma, subtração, multiplicação, divisão e resto.</a:t>
            </a:r>
            <a:endParaRPr sz="1500" b="0" i="0" u="none" strike="noStrike" cap="none">
              <a:solidFill>
                <a:srgbClr val="F2F2F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56" name="Google Shape;656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97024" y="116925"/>
            <a:ext cx="2528475" cy="25284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57" name="Google Shape;657;p32"/>
          <p:cNvCxnSpPr/>
          <p:nvPr/>
        </p:nvCxnSpPr>
        <p:spPr>
          <a:xfrm rot="10800000" flipH="1">
            <a:off x="208525" y="660375"/>
            <a:ext cx="6311400" cy="28800"/>
          </a:xfrm>
          <a:prstGeom prst="straightConnector1">
            <a:avLst/>
          </a:prstGeom>
          <a:noFill/>
          <a:ln w="9525" cap="flat" cmpd="sng">
            <a:solidFill>
              <a:srgbClr val="A3A3C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58" name="Google Shape;658;p32"/>
          <p:cNvSpPr txBox="1"/>
          <p:nvPr/>
        </p:nvSpPr>
        <p:spPr>
          <a:xfrm>
            <a:off x="609600" y="228600"/>
            <a:ext cx="7776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BR" sz="12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https://dontpad.com/reposicao_python</a:t>
            </a:r>
            <a:endParaRPr sz="1200" b="0" i="0" u="none" strike="noStrike" cap="non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48"/>
          <p:cNvSpPr txBox="1">
            <a:spLocks noGrp="1"/>
          </p:cNvSpPr>
          <p:nvPr>
            <p:ph type="sldNum" idx="12"/>
          </p:nvPr>
        </p:nvSpPr>
        <p:spPr>
          <a:xfrm>
            <a:off x="7461647" y="4880409"/>
            <a:ext cx="1269300" cy="1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pt-BR"/>
              <a:t>33</a:t>
            </a:fld>
            <a:endParaRPr/>
          </a:p>
        </p:txBody>
      </p:sp>
      <p:sp>
        <p:nvSpPr>
          <p:cNvPr id="666" name="Google Shape;666;p48"/>
          <p:cNvSpPr/>
          <p:nvPr/>
        </p:nvSpPr>
        <p:spPr>
          <a:xfrm>
            <a:off x="3221831" y="0"/>
            <a:ext cx="270000" cy="205978"/>
          </a:xfrm>
          <a:custGeom>
            <a:avLst/>
            <a:gdLst/>
            <a:ahLst/>
            <a:cxnLst/>
            <a:rect l="l" t="t" r="r" b="b"/>
            <a:pathLst>
              <a:path w="360000" h="274638" extrusionOk="0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60000">
                <a:schemeClr val="dk2"/>
              </a:gs>
              <a:gs pos="100000">
                <a:srgbClr val="746EB3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667" name="Google Shape;667;p48"/>
          <p:cNvSpPr txBox="1">
            <a:spLocks noGrp="1"/>
          </p:cNvSpPr>
          <p:nvPr>
            <p:ph type="title"/>
          </p:nvPr>
        </p:nvSpPr>
        <p:spPr>
          <a:xfrm>
            <a:off x="261750" y="3800563"/>
            <a:ext cx="86205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pt-BR" sz="2500" b="1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  <a:t>Obrigado pela atenção! Até a próxima :)</a:t>
            </a:r>
            <a:endParaRPr sz="2500" b="1">
              <a:solidFill>
                <a:srgbClr val="F2F2F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68" name="Google Shape;668;p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78901" y="796124"/>
            <a:ext cx="3986199" cy="265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4"/>
          <p:cNvSpPr txBox="1">
            <a:spLocks noGrp="1"/>
          </p:cNvSpPr>
          <p:nvPr>
            <p:ph type="sldNum" idx="12"/>
          </p:nvPr>
        </p:nvSpPr>
        <p:spPr>
          <a:xfrm>
            <a:off x="7461647" y="4880409"/>
            <a:ext cx="1269300" cy="1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pt-BR"/>
              <a:t>4</a:t>
            </a:fld>
            <a:endParaRPr/>
          </a:p>
        </p:txBody>
      </p:sp>
      <p:sp>
        <p:nvSpPr>
          <p:cNvPr id="245" name="Google Shape;245;p4"/>
          <p:cNvSpPr/>
          <p:nvPr/>
        </p:nvSpPr>
        <p:spPr>
          <a:xfrm>
            <a:off x="3221831" y="0"/>
            <a:ext cx="270000" cy="205978"/>
          </a:xfrm>
          <a:custGeom>
            <a:avLst/>
            <a:gdLst/>
            <a:ahLst/>
            <a:cxnLst/>
            <a:rect l="l" t="t" r="r" b="b"/>
            <a:pathLst>
              <a:path w="360000" h="274638" extrusionOk="0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60000">
                <a:schemeClr val="dk2"/>
              </a:gs>
              <a:gs pos="100000">
                <a:srgbClr val="746EB3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46" name="Google Shape;246;p4"/>
          <p:cNvSpPr txBox="1"/>
          <p:nvPr/>
        </p:nvSpPr>
        <p:spPr>
          <a:xfrm>
            <a:off x="351800" y="833875"/>
            <a:ext cx="8548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2600"/>
              </a:spcBef>
              <a:spcAft>
                <a:spcPts val="9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BR" sz="3000" b="1" i="0" u="none" strike="noStrike" cap="none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  <a:t>Características do python</a:t>
            </a:r>
            <a:endParaRPr sz="3000" b="1" i="0" u="none" strike="noStrike" cap="none">
              <a:solidFill>
                <a:srgbClr val="F2F2F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47" name="Google Shape;247;p4"/>
          <p:cNvSpPr txBox="1"/>
          <p:nvPr/>
        </p:nvSpPr>
        <p:spPr>
          <a:xfrm>
            <a:off x="260750" y="1763275"/>
            <a:ext cx="6336900" cy="272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500"/>
              <a:buFont typeface="Poppins"/>
              <a:buChar char="●"/>
            </a:pPr>
            <a:r>
              <a:rPr lang="pt-BR" sz="1500" b="0" i="0" u="none" strike="noStrike" cap="none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  <a:t>Uma das principais características que diferencia a linguagem Python das outras é a legibilidade dos programas escritos.</a:t>
            </a:r>
            <a:br>
              <a:rPr lang="pt-BR" sz="1500" b="0" i="0" u="none" strike="noStrike" cap="none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</a:br>
            <a:endParaRPr sz="1500" b="0" i="0" u="none" strike="noStrike" cap="none">
              <a:solidFill>
                <a:srgbClr val="F2F2F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500"/>
              <a:buFont typeface="Poppins"/>
              <a:buChar char="●"/>
            </a:pPr>
            <a:r>
              <a:rPr lang="pt-BR" sz="1500" b="0" i="0" u="none" strike="noStrike" cap="none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  <a:t>Entre outras características existentes na linguagem Python, destaca-se a simplicidade da linguagem, que facilita o aprendizado da programação.</a:t>
            </a:r>
            <a:br>
              <a:rPr lang="pt-BR" sz="1500" b="0" i="0" u="none" strike="noStrike" cap="none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</a:br>
            <a:endParaRPr sz="1500" b="0" i="0" u="none" strike="noStrike" cap="none">
              <a:solidFill>
                <a:srgbClr val="F2F2F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500"/>
              <a:buFont typeface="Poppins"/>
              <a:buChar char="●"/>
            </a:pPr>
            <a:r>
              <a:rPr lang="pt-BR" sz="1500" b="0" i="0" u="none" strike="noStrike" cap="none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  <a:t>Python é um software livre, ou seja, permite que usuários e colaboradores possam modificar seu código fonte e compartilhar essas novas atualizações.</a:t>
            </a:r>
            <a:endParaRPr sz="1500" b="0" i="0" u="none" strike="noStrike" cap="none">
              <a:solidFill>
                <a:srgbClr val="F2F2F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248" name="Google Shape;248;p4"/>
          <p:cNvCxnSpPr/>
          <p:nvPr/>
        </p:nvCxnSpPr>
        <p:spPr>
          <a:xfrm rot="10800000" flipH="1">
            <a:off x="208525" y="660375"/>
            <a:ext cx="6311400" cy="28800"/>
          </a:xfrm>
          <a:prstGeom prst="straightConnector1">
            <a:avLst/>
          </a:prstGeom>
          <a:noFill/>
          <a:ln w="9525" cap="flat" cmpd="sng">
            <a:solidFill>
              <a:srgbClr val="A3A3C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49" name="Google Shape;249;p4"/>
          <p:cNvSpPr txBox="1"/>
          <p:nvPr/>
        </p:nvSpPr>
        <p:spPr>
          <a:xfrm>
            <a:off x="609600" y="228600"/>
            <a:ext cx="7776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BR" sz="12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https://dontpad.com/reposicao_python</a:t>
            </a:r>
            <a:endParaRPr sz="1200" b="0" i="0" u="none" strike="noStrike" cap="non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50" name="Google Shape;250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40864" y="553748"/>
            <a:ext cx="1574275" cy="15637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5"/>
          <p:cNvSpPr txBox="1">
            <a:spLocks noGrp="1"/>
          </p:cNvSpPr>
          <p:nvPr>
            <p:ph type="sldNum" idx="12"/>
          </p:nvPr>
        </p:nvSpPr>
        <p:spPr>
          <a:xfrm>
            <a:off x="7461647" y="4880409"/>
            <a:ext cx="1269300" cy="1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pt-BR"/>
              <a:t>5</a:t>
            </a:fld>
            <a:endParaRPr/>
          </a:p>
        </p:txBody>
      </p:sp>
      <p:sp>
        <p:nvSpPr>
          <p:cNvPr id="258" name="Google Shape;258;p5"/>
          <p:cNvSpPr/>
          <p:nvPr/>
        </p:nvSpPr>
        <p:spPr>
          <a:xfrm>
            <a:off x="3221831" y="0"/>
            <a:ext cx="270000" cy="205978"/>
          </a:xfrm>
          <a:custGeom>
            <a:avLst/>
            <a:gdLst/>
            <a:ahLst/>
            <a:cxnLst/>
            <a:rect l="l" t="t" r="r" b="b"/>
            <a:pathLst>
              <a:path w="360000" h="274638" extrusionOk="0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60000">
                <a:schemeClr val="dk2"/>
              </a:gs>
              <a:gs pos="100000">
                <a:srgbClr val="746EB3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59" name="Google Shape;259;p5"/>
          <p:cNvSpPr txBox="1"/>
          <p:nvPr/>
        </p:nvSpPr>
        <p:spPr>
          <a:xfrm>
            <a:off x="351800" y="833875"/>
            <a:ext cx="8548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2600"/>
              </a:spcBef>
              <a:spcAft>
                <a:spcPts val="9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BR" sz="3000" b="1" i="0" u="none" strike="noStrike" cap="none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  <a:t>Instalação do interpretador</a:t>
            </a:r>
            <a:endParaRPr sz="3000" b="1" i="0" u="none" strike="noStrike" cap="none">
              <a:solidFill>
                <a:srgbClr val="F2F2F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60" name="Google Shape;260;p5"/>
          <p:cNvSpPr txBox="1"/>
          <p:nvPr/>
        </p:nvSpPr>
        <p:spPr>
          <a:xfrm>
            <a:off x="351800" y="1534675"/>
            <a:ext cx="8379300" cy="33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300"/>
              <a:buFont typeface="Poppins"/>
              <a:buAutoNum type="arabicPeriod"/>
            </a:pPr>
            <a:r>
              <a:rPr lang="pt-BR" sz="1300" b="0" i="0" u="none" strike="noStrike" cap="none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  <a:t>Entre no site </a:t>
            </a:r>
            <a:r>
              <a:rPr lang="pt-BR" sz="1300" b="0" i="0" u="sng" strike="noStrike" cap="none">
                <a:solidFill>
                  <a:schemeClr val="hlink"/>
                </a:solidFill>
                <a:latin typeface="Poppins"/>
                <a:ea typeface="Poppins"/>
                <a:cs typeface="Poppins"/>
                <a:sym typeface="Poppins"/>
                <a:hlinkClick r:id="rId3"/>
              </a:rPr>
              <a:t>https://www.python.org/</a:t>
            </a:r>
            <a:r>
              <a:rPr lang="pt-BR" sz="1300" b="0" i="0" u="none" strike="noStrike" cap="none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  <a:t>, entre em downloads e baixe a versão estável;</a:t>
            </a:r>
            <a:br>
              <a:rPr lang="pt-BR" sz="1300" b="0" i="0" u="none" strike="noStrike" cap="none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</a:br>
            <a:endParaRPr sz="1300" b="0" i="0" u="none" strike="noStrike" cap="none">
              <a:solidFill>
                <a:srgbClr val="F2F2F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300"/>
              <a:buFont typeface="Poppins"/>
              <a:buAutoNum type="arabicPeriod"/>
            </a:pPr>
            <a:r>
              <a:rPr lang="pt-BR" sz="1300" b="0" i="0" u="none" strike="noStrike" cap="none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  <a:t>Execute o instalador e selecione todas as opções padrões. Após isso, o python estará instalado na sua máquina;</a:t>
            </a:r>
            <a:br>
              <a:rPr lang="pt-BR" sz="1300" b="0" i="0" u="none" strike="noStrike" cap="none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</a:br>
            <a:endParaRPr sz="1300" b="0" i="0" u="none" strike="noStrike" cap="none">
              <a:solidFill>
                <a:srgbClr val="F2F2F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300"/>
              <a:buFont typeface="Poppins"/>
              <a:buAutoNum type="arabicPeriod"/>
            </a:pPr>
            <a:r>
              <a:rPr lang="pt-BR" sz="1300" b="0" i="0" u="none" strike="noStrike" cap="none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  <a:t>Caso seja necessário, configure as variáveis de ambiente, adicionando o python no path do windows;</a:t>
            </a:r>
            <a:br>
              <a:rPr lang="pt-BR" sz="1300" b="0" i="0" u="none" strike="noStrike" cap="none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pt-BR" sz="1300" b="0" i="0" u="none" strike="noStrike" cap="none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sz="1300" b="0" i="0" u="none" strike="noStrike" cap="none">
              <a:solidFill>
                <a:srgbClr val="F2F2F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914400" marR="0" lvl="1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300"/>
              <a:buFont typeface="Poppins"/>
              <a:buAutoNum type="alphaLcPeriod"/>
            </a:pPr>
            <a:r>
              <a:rPr lang="pt-BR" sz="1300" b="0" i="0" u="none" strike="noStrike" cap="none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  <a:t>Vá em Configurações avançadas do sistema e, a seguir, Variáveis de ambiente. Com ajuda da barra de rolagem procure a variável chamada path, selecione-a e escolha a opção Editar;</a:t>
            </a:r>
            <a:br>
              <a:rPr lang="pt-BR" sz="1300" b="0" i="0" u="none" strike="noStrike" cap="none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</a:br>
            <a:endParaRPr sz="1300" b="0" i="0" u="none" strike="noStrike" cap="none">
              <a:solidFill>
                <a:srgbClr val="F2F2F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914400" marR="0" lvl="1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300"/>
              <a:buFont typeface="Poppins"/>
              <a:buAutoNum type="alphaLcPeriod"/>
            </a:pPr>
            <a:r>
              <a:rPr lang="pt-BR" sz="1300" b="0" i="0" u="none" strike="noStrike" cap="none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  <a:t>Na próxima janela, no campo Valor de variável, você irá encontrar uma lista contendo vários paths de outros programas. Para adicionar um novo path, vá até o final da lista e acrescente um ponto e vírgula ( ; ). Depois disso, copie o endereço da pasta onde se encontra instalado o interpretador Python e cole após ponto e vírgula.</a:t>
            </a:r>
            <a:endParaRPr sz="1300" b="0" i="0" u="none" strike="noStrike" cap="none">
              <a:solidFill>
                <a:srgbClr val="F2F2F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261" name="Google Shape;261;p5"/>
          <p:cNvCxnSpPr/>
          <p:nvPr/>
        </p:nvCxnSpPr>
        <p:spPr>
          <a:xfrm rot="10800000" flipH="1">
            <a:off x="208525" y="660375"/>
            <a:ext cx="6311400" cy="28800"/>
          </a:xfrm>
          <a:prstGeom prst="straightConnector1">
            <a:avLst/>
          </a:prstGeom>
          <a:noFill/>
          <a:ln w="9525" cap="flat" cmpd="sng">
            <a:solidFill>
              <a:srgbClr val="A3A3C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62" name="Google Shape;262;p5"/>
          <p:cNvSpPr txBox="1"/>
          <p:nvPr/>
        </p:nvSpPr>
        <p:spPr>
          <a:xfrm>
            <a:off x="609600" y="228600"/>
            <a:ext cx="7776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BR" sz="12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https://dontpad.com/reposicao_python</a:t>
            </a:r>
            <a:endParaRPr sz="1200" b="0" i="0" u="none" strike="noStrike" cap="non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63" name="Google Shape;263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258262" y="152400"/>
            <a:ext cx="1739062" cy="115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6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6"/>
          <p:cNvSpPr txBox="1">
            <a:spLocks noGrp="1"/>
          </p:cNvSpPr>
          <p:nvPr>
            <p:ph type="sldNum" idx="12"/>
          </p:nvPr>
        </p:nvSpPr>
        <p:spPr>
          <a:xfrm>
            <a:off x="7461647" y="4880409"/>
            <a:ext cx="1269300" cy="1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pt-BR"/>
              <a:t>6</a:t>
            </a:fld>
            <a:endParaRPr/>
          </a:p>
        </p:txBody>
      </p:sp>
      <p:sp>
        <p:nvSpPr>
          <p:cNvPr id="271" name="Google Shape;271;p6"/>
          <p:cNvSpPr/>
          <p:nvPr/>
        </p:nvSpPr>
        <p:spPr>
          <a:xfrm>
            <a:off x="3221831" y="0"/>
            <a:ext cx="270000" cy="205978"/>
          </a:xfrm>
          <a:custGeom>
            <a:avLst/>
            <a:gdLst/>
            <a:ahLst/>
            <a:cxnLst/>
            <a:rect l="l" t="t" r="r" b="b"/>
            <a:pathLst>
              <a:path w="360000" h="274638" extrusionOk="0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60000">
                <a:schemeClr val="dk2"/>
              </a:gs>
              <a:gs pos="100000">
                <a:srgbClr val="746EB3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72" name="Google Shape;272;p6"/>
          <p:cNvSpPr txBox="1"/>
          <p:nvPr/>
        </p:nvSpPr>
        <p:spPr>
          <a:xfrm>
            <a:off x="351800" y="833875"/>
            <a:ext cx="8548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2600"/>
              </a:spcBef>
              <a:spcAft>
                <a:spcPts val="9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BR" sz="3000" b="1" i="0" u="none" strike="noStrike" cap="none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  <a:t>Introdução ao shell do python</a:t>
            </a:r>
            <a:endParaRPr sz="3000" b="1" i="0" u="none" strike="noStrike" cap="none">
              <a:solidFill>
                <a:srgbClr val="F2F2F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73" name="Google Shape;273;p6"/>
          <p:cNvSpPr txBox="1"/>
          <p:nvPr/>
        </p:nvSpPr>
        <p:spPr>
          <a:xfrm>
            <a:off x="260750" y="1763275"/>
            <a:ext cx="7427100" cy="272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500"/>
              <a:buFont typeface="Poppins"/>
              <a:buChar char="●"/>
            </a:pPr>
            <a:r>
              <a:rPr lang="pt-BR" sz="1500" b="0" i="0" u="none" strike="noStrike" cap="none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  <a:t>A Python Shell (Interpretador) é o interpretador que executa os seus programas Python, outras peças do código Python ou comandos simples.</a:t>
            </a:r>
            <a:br>
              <a:rPr lang="pt-BR" sz="1500" b="0" i="0" u="none" strike="noStrike" cap="none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</a:br>
            <a:endParaRPr sz="1500" b="0" i="0" u="none" strike="noStrike" cap="none">
              <a:solidFill>
                <a:srgbClr val="F2F2F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500"/>
              <a:buFont typeface="Poppins"/>
              <a:buChar char="●"/>
            </a:pPr>
            <a:r>
              <a:rPr lang="pt-BR" sz="1500" b="0" i="0" u="none" strike="noStrike" cap="none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  <a:t>No shell, você pode fazer qualquer coisa que você faria em um programa Python. Qualquer expressão Python pode ser inserida no shell e você verá o resultado impresso para você logo abaixo.</a:t>
            </a:r>
            <a:br>
              <a:rPr lang="pt-BR" sz="1500" b="0" i="0" u="none" strike="noStrike" cap="none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</a:br>
            <a:endParaRPr sz="1500" b="0" i="0" u="none" strike="noStrike" cap="none">
              <a:solidFill>
                <a:srgbClr val="F2F2F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500"/>
              <a:buFont typeface="Poppins"/>
              <a:buChar char="●"/>
            </a:pPr>
            <a:r>
              <a:rPr lang="pt-BR" sz="1500" b="0" i="0" u="none" strike="noStrike" cap="none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  <a:t>É uma boa ideia adquirir o hábito de usar o shell. Muitas vezes, se você tiver uma dúvida sobre como algo funciona, você pode esclarecer sua dúvida para você mesmo, simplesmente experimentando no shell.</a:t>
            </a:r>
            <a:endParaRPr sz="1500" b="0" i="0" u="none" strike="noStrike" cap="none">
              <a:solidFill>
                <a:srgbClr val="F2F2F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274" name="Google Shape;274;p6"/>
          <p:cNvCxnSpPr/>
          <p:nvPr/>
        </p:nvCxnSpPr>
        <p:spPr>
          <a:xfrm rot="10800000" flipH="1">
            <a:off x="208525" y="660375"/>
            <a:ext cx="6311400" cy="28800"/>
          </a:xfrm>
          <a:prstGeom prst="straightConnector1">
            <a:avLst/>
          </a:prstGeom>
          <a:noFill/>
          <a:ln w="9525" cap="flat" cmpd="sng">
            <a:solidFill>
              <a:srgbClr val="A3A3C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75" name="Google Shape;275;p6"/>
          <p:cNvSpPr txBox="1"/>
          <p:nvPr/>
        </p:nvSpPr>
        <p:spPr>
          <a:xfrm>
            <a:off x="609600" y="228600"/>
            <a:ext cx="7776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BR" sz="12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https://dontpad.com/reposicao_python</a:t>
            </a:r>
            <a:endParaRPr sz="1200" b="0" i="0" u="none" strike="noStrike" cap="non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76" name="Google Shape;276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45396" y="255563"/>
            <a:ext cx="1501825" cy="1501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7"/>
          <p:cNvSpPr txBox="1">
            <a:spLocks noGrp="1"/>
          </p:cNvSpPr>
          <p:nvPr>
            <p:ph type="sldNum" idx="12"/>
          </p:nvPr>
        </p:nvSpPr>
        <p:spPr>
          <a:xfrm>
            <a:off x="7461647" y="4880409"/>
            <a:ext cx="1269300" cy="1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pt-BR"/>
              <a:t>7</a:t>
            </a:fld>
            <a:endParaRPr/>
          </a:p>
        </p:txBody>
      </p:sp>
      <p:sp>
        <p:nvSpPr>
          <p:cNvPr id="284" name="Google Shape;284;p7"/>
          <p:cNvSpPr/>
          <p:nvPr/>
        </p:nvSpPr>
        <p:spPr>
          <a:xfrm>
            <a:off x="3221831" y="0"/>
            <a:ext cx="270000" cy="205978"/>
          </a:xfrm>
          <a:custGeom>
            <a:avLst/>
            <a:gdLst/>
            <a:ahLst/>
            <a:cxnLst/>
            <a:rect l="l" t="t" r="r" b="b"/>
            <a:pathLst>
              <a:path w="360000" h="274638" extrusionOk="0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60000">
                <a:schemeClr val="dk2"/>
              </a:gs>
              <a:gs pos="100000">
                <a:srgbClr val="746EB3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85" name="Google Shape;285;p7"/>
          <p:cNvSpPr txBox="1"/>
          <p:nvPr/>
        </p:nvSpPr>
        <p:spPr>
          <a:xfrm>
            <a:off x="351800" y="833875"/>
            <a:ext cx="8548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2600"/>
              </a:spcBef>
              <a:spcAft>
                <a:spcPts val="9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BR" sz="3000" b="1" i="0" u="none" strike="noStrike" cap="none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  <a:t>Introdução ao pycharm</a:t>
            </a:r>
            <a:endParaRPr sz="3000" b="1" i="0" u="none" strike="noStrike" cap="none">
              <a:solidFill>
                <a:srgbClr val="F2F2F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86" name="Google Shape;286;p7"/>
          <p:cNvSpPr txBox="1"/>
          <p:nvPr/>
        </p:nvSpPr>
        <p:spPr>
          <a:xfrm>
            <a:off x="260750" y="1763275"/>
            <a:ext cx="7427100" cy="295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500"/>
              <a:buFont typeface="Poppins"/>
              <a:buChar char="●"/>
            </a:pPr>
            <a:r>
              <a:rPr lang="pt-BR" sz="1500" b="0" i="0" u="none" strike="noStrike" cap="none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  <a:t>O Pycharm é uma IDE, multiplataforma com versões para Windows, MacOS e Linux.</a:t>
            </a:r>
            <a:br>
              <a:rPr lang="pt-BR" sz="1500" b="0" i="0" u="none" strike="noStrike" cap="none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pt-BR" sz="1500" b="0" i="0" u="none" strike="noStrike" cap="none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sz="1500" b="0" i="0" u="none" strike="noStrike" cap="none">
              <a:solidFill>
                <a:srgbClr val="F2F2F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500"/>
              <a:buFont typeface="Poppins"/>
              <a:buChar char="●"/>
            </a:pPr>
            <a:r>
              <a:rPr lang="pt-BR" sz="1500" b="0" i="0" u="none" strike="noStrike" cap="none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  <a:t>O PyCharm é desenvolvido pela empresa JetBrains e fornece análise de código, depurador gráfico, autocompletamento de código e capacidades de navegação que facilitam a escrita de código.</a:t>
            </a:r>
            <a:br>
              <a:rPr lang="pt-BR" sz="1500" b="0" i="0" u="none" strike="noStrike" cap="none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</a:br>
            <a:endParaRPr sz="1500" b="0" i="0" u="none" strike="noStrike" cap="none">
              <a:solidFill>
                <a:srgbClr val="F2F2F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500"/>
              <a:buFont typeface="Poppins"/>
              <a:buChar char="●"/>
            </a:pPr>
            <a:r>
              <a:rPr lang="pt-BR" sz="1500" b="0" i="0" u="none" strike="noStrike" cap="none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  <a:t>Com o PyCharm você pode desenvolver em Python. A versão Profissional dá suporte para desenvolvimento de aplicações web com Django, Flask e Pyramid. O Pycharm também suporta HTML, CSS, JavaScript e XML. Suporte para outras linguagens também podem ser adicionadas baixando plugins.</a:t>
            </a:r>
            <a:endParaRPr sz="1500" b="0" i="0" u="none" strike="noStrike" cap="none">
              <a:solidFill>
                <a:srgbClr val="F2F2F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287" name="Google Shape;287;p7"/>
          <p:cNvCxnSpPr/>
          <p:nvPr/>
        </p:nvCxnSpPr>
        <p:spPr>
          <a:xfrm rot="10800000" flipH="1">
            <a:off x="208525" y="660375"/>
            <a:ext cx="6311400" cy="28800"/>
          </a:xfrm>
          <a:prstGeom prst="straightConnector1">
            <a:avLst/>
          </a:prstGeom>
          <a:noFill/>
          <a:ln w="9525" cap="flat" cmpd="sng">
            <a:solidFill>
              <a:srgbClr val="A3A3C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88" name="Google Shape;288;p7"/>
          <p:cNvSpPr txBox="1"/>
          <p:nvPr/>
        </p:nvSpPr>
        <p:spPr>
          <a:xfrm>
            <a:off x="609600" y="228600"/>
            <a:ext cx="7776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BR" sz="12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https://dontpad.com/reposicao_python</a:t>
            </a:r>
            <a:endParaRPr sz="1200" b="0" i="0" u="none" strike="noStrike" cap="non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89" name="Google Shape;289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80913" y="363838"/>
            <a:ext cx="1494175" cy="149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8"/>
          <p:cNvSpPr txBox="1">
            <a:spLocks noGrp="1"/>
          </p:cNvSpPr>
          <p:nvPr>
            <p:ph type="sldNum" idx="12"/>
          </p:nvPr>
        </p:nvSpPr>
        <p:spPr>
          <a:xfrm>
            <a:off x="7461647" y="4880409"/>
            <a:ext cx="1269300" cy="1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pt-BR"/>
              <a:t>8</a:t>
            </a:fld>
            <a:endParaRPr/>
          </a:p>
        </p:txBody>
      </p:sp>
      <p:sp>
        <p:nvSpPr>
          <p:cNvPr id="297" name="Google Shape;297;p8"/>
          <p:cNvSpPr/>
          <p:nvPr/>
        </p:nvSpPr>
        <p:spPr>
          <a:xfrm>
            <a:off x="3221831" y="0"/>
            <a:ext cx="270000" cy="205978"/>
          </a:xfrm>
          <a:custGeom>
            <a:avLst/>
            <a:gdLst/>
            <a:ahLst/>
            <a:cxnLst/>
            <a:rect l="l" t="t" r="r" b="b"/>
            <a:pathLst>
              <a:path w="360000" h="274638" extrusionOk="0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60000">
                <a:schemeClr val="dk2"/>
              </a:gs>
              <a:gs pos="100000">
                <a:srgbClr val="746EB3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98" name="Google Shape;298;p8"/>
          <p:cNvSpPr txBox="1"/>
          <p:nvPr/>
        </p:nvSpPr>
        <p:spPr>
          <a:xfrm>
            <a:off x="351800" y="833875"/>
            <a:ext cx="8548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2600"/>
              </a:spcBef>
              <a:spcAft>
                <a:spcPts val="9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BR" sz="3000" b="1" i="0" u="none" strike="noStrike" cap="none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  <a:t>Introdução ao vscode</a:t>
            </a:r>
            <a:endParaRPr sz="3000" b="1" i="0" u="none" strike="noStrike" cap="none">
              <a:solidFill>
                <a:srgbClr val="F2F2F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99" name="Google Shape;299;p8"/>
          <p:cNvSpPr txBox="1"/>
          <p:nvPr/>
        </p:nvSpPr>
        <p:spPr>
          <a:xfrm>
            <a:off x="260750" y="1763275"/>
            <a:ext cx="7427100" cy="295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500"/>
              <a:buFont typeface="Poppins"/>
              <a:buChar char="●"/>
            </a:pPr>
            <a:r>
              <a:rPr lang="pt-BR" sz="1500" b="0" i="0" u="none" strike="noStrike" cap="none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  <a:t>O VS Code é um editor de texto, mantido pela Microsoft e que foi lançado em 2015.</a:t>
            </a:r>
            <a:br>
              <a:rPr lang="pt-BR" sz="1500" b="0" i="0" u="none" strike="noStrike" cap="none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</a:br>
            <a:endParaRPr sz="1500" b="0" i="0" u="none" strike="noStrike" cap="none">
              <a:solidFill>
                <a:srgbClr val="F2F2F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500"/>
              <a:buFont typeface="Poppins"/>
              <a:buChar char="●"/>
            </a:pPr>
            <a:r>
              <a:rPr lang="pt-BR" sz="1500" b="0" i="0" u="none" strike="noStrike" cap="none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  <a:t>É totalmente gratuito e também open-source, ou seja, todo o seu código fonte é aberto e está disponível.</a:t>
            </a:r>
            <a:br>
              <a:rPr lang="pt-BR" sz="1500" b="0" i="0" u="none" strike="noStrike" cap="none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</a:br>
            <a:endParaRPr sz="1500" b="0" i="0" u="none" strike="noStrike" cap="none">
              <a:solidFill>
                <a:srgbClr val="F2F2F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500"/>
              <a:buFont typeface="Poppins"/>
              <a:buChar char="●"/>
            </a:pPr>
            <a:r>
              <a:rPr lang="pt-BR" sz="1500" b="0" i="0" u="none" strike="noStrike" cap="none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  <a:t>É uma ferramenta multiplataforma e está disponível para os sistemas operacionais Mac, Linux e Windows.</a:t>
            </a:r>
            <a:br>
              <a:rPr lang="pt-BR" sz="1500" b="0" i="0" u="none" strike="noStrike" cap="none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pt-BR" sz="1500" b="0" i="0" u="none" strike="noStrike" cap="none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sz="1500" b="0" i="0" u="none" strike="noStrike" cap="none">
              <a:solidFill>
                <a:srgbClr val="F2F2F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500"/>
              <a:buFont typeface="Poppins"/>
              <a:buChar char="●"/>
            </a:pPr>
            <a:r>
              <a:rPr lang="pt-BR" sz="1500" b="0" i="0" u="none" strike="noStrike" cap="none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  <a:t>Tem suporte às mais populares linguagens, como Javascript, Java, PHP, HTML, CSS, TypeScript, Python, Ruby,  C++, C#, SQL, entre outras muitas linguagens.</a:t>
            </a:r>
            <a:endParaRPr sz="1500" b="0" i="0" u="none" strike="noStrike" cap="none">
              <a:solidFill>
                <a:srgbClr val="F2F2F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300" name="Google Shape;300;p8"/>
          <p:cNvCxnSpPr/>
          <p:nvPr/>
        </p:nvCxnSpPr>
        <p:spPr>
          <a:xfrm rot="10800000" flipH="1">
            <a:off x="208525" y="660375"/>
            <a:ext cx="6311400" cy="28800"/>
          </a:xfrm>
          <a:prstGeom prst="straightConnector1">
            <a:avLst/>
          </a:prstGeom>
          <a:noFill/>
          <a:ln w="9525" cap="flat" cmpd="sng">
            <a:solidFill>
              <a:srgbClr val="A3A3C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01" name="Google Shape;301;p8"/>
          <p:cNvSpPr txBox="1"/>
          <p:nvPr/>
        </p:nvSpPr>
        <p:spPr>
          <a:xfrm>
            <a:off x="609600" y="228600"/>
            <a:ext cx="7776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BR" sz="12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https://dontpad.com/reposicao_python</a:t>
            </a:r>
            <a:endParaRPr sz="1200" b="0" i="0" u="none" strike="noStrike" cap="non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02" name="Google Shape;302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61650" y="241700"/>
            <a:ext cx="1399425" cy="1399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9"/>
          <p:cNvSpPr/>
          <p:nvPr/>
        </p:nvSpPr>
        <p:spPr>
          <a:xfrm rot="2700000">
            <a:off x="459616" y="437524"/>
            <a:ext cx="809496" cy="946621"/>
          </a:xfrm>
          <a:custGeom>
            <a:avLst/>
            <a:gdLst/>
            <a:ahLst/>
            <a:cxnLst/>
            <a:rect l="l" t="t" r="r" b="b"/>
            <a:pathLst>
              <a:path w="1080000" h="1262947" extrusionOk="0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0">
                <a:srgbClr val="2B274A"/>
              </a:gs>
              <a:gs pos="30000">
                <a:srgbClr val="2B274A"/>
              </a:gs>
              <a:gs pos="40000">
                <a:srgbClr val="453E75"/>
              </a:gs>
              <a:gs pos="60000">
                <a:srgbClr val="2B274A"/>
              </a:gs>
              <a:gs pos="100000">
                <a:schemeClr val="dk2"/>
              </a:gs>
            </a:gsLst>
            <a:lin ang="599887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10" name="Google Shape;310;p9"/>
          <p:cNvSpPr/>
          <p:nvPr/>
        </p:nvSpPr>
        <p:spPr>
          <a:xfrm rot="8100000">
            <a:off x="470015" y="698051"/>
            <a:ext cx="405172" cy="809920"/>
          </a:xfrm>
          <a:prstGeom prst="ellipse">
            <a:avLst/>
          </a:prstGeom>
          <a:gradFill>
            <a:gsLst>
              <a:gs pos="0">
                <a:srgbClr val="221F3B"/>
              </a:gs>
              <a:gs pos="50000">
                <a:srgbClr val="221F3B"/>
              </a:gs>
              <a:gs pos="100000">
                <a:srgbClr val="2B274A"/>
              </a:gs>
            </a:gsLst>
            <a:lin ang="5400012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11" name="Google Shape;311;p9"/>
          <p:cNvSpPr/>
          <p:nvPr/>
        </p:nvSpPr>
        <p:spPr>
          <a:xfrm>
            <a:off x="1350602" y="1930841"/>
            <a:ext cx="270000" cy="270000"/>
          </a:xfrm>
          <a:prstGeom prst="ellipse">
            <a:avLst/>
          </a:prstGeom>
          <a:gradFill>
            <a:gsLst>
              <a:gs pos="0">
                <a:schemeClr val="dk2"/>
              </a:gs>
              <a:gs pos="60000">
                <a:schemeClr val="dk2"/>
              </a:gs>
              <a:gs pos="100000">
                <a:srgbClr val="746EB3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grpSp>
        <p:nvGrpSpPr>
          <p:cNvPr id="312" name="Google Shape;312;p9"/>
          <p:cNvGrpSpPr/>
          <p:nvPr/>
        </p:nvGrpSpPr>
        <p:grpSpPr>
          <a:xfrm>
            <a:off x="968298" y="3224925"/>
            <a:ext cx="1562844" cy="1562844"/>
            <a:chOff x="4840714" y="3556951"/>
            <a:chExt cx="2083792" cy="2083792"/>
          </a:xfrm>
        </p:grpSpPr>
        <p:sp>
          <p:nvSpPr>
            <p:cNvPr id="313" name="Google Shape;313;p9"/>
            <p:cNvSpPr/>
            <p:nvPr/>
          </p:nvSpPr>
          <p:spPr>
            <a:xfrm rot="8100000" flipH="1">
              <a:off x="5006330" y="4192886"/>
              <a:ext cx="1851817" cy="925909"/>
            </a:xfrm>
            <a:custGeom>
              <a:avLst/>
              <a:gdLst/>
              <a:ahLst/>
              <a:cxnLst/>
              <a:rect l="l" t="t" r="r" b="b"/>
              <a:pathLst>
                <a:path w="2658746" h="1329373" extrusionOk="0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314" name="Google Shape;314;p9"/>
            <p:cNvSpPr/>
            <p:nvPr/>
          </p:nvSpPr>
          <p:spPr>
            <a:xfrm rot="8100000" flipH="1">
              <a:off x="4956702" y="4051292"/>
              <a:ext cx="1851817" cy="1095110"/>
            </a:xfrm>
            <a:custGeom>
              <a:avLst/>
              <a:gdLst/>
              <a:ahLst/>
              <a:cxnLst/>
              <a:rect l="l" t="t" r="r" b="b"/>
              <a:pathLst>
                <a:path w="2658746" h="1329373" extrusionOk="0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rgbClr val="746EB3">
                <a:alpha val="400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315" name="Google Shape;315;p9"/>
            <p:cNvSpPr/>
            <p:nvPr/>
          </p:nvSpPr>
          <p:spPr>
            <a:xfrm rot="2700000" flipH="1">
              <a:off x="6040495" y="3601733"/>
              <a:ext cx="106915" cy="466690"/>
            </a:xfrm>
            <a:prstGeom prst="ellipse">
              <a:avLst/>
            </a:prstGeom>
            <a:solidFill>
              <a:srgbClr val="2B274A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316" name="Google Shape;316;p9"/>
            <p:cNvSpPr/>
            <p:nvPr/>
          </p:nvSpPr>
          <p:spPr>
            <a:xfrm rot="2700000" flipH="1">
              <a:off x="5059469" y="4582759"/>
              <a:ext cx="106915" cy="466690"/>
            </a:xfrm>
            <a:prstGeom prst="ellipse">
              <a:avLst/>
            </a:prstGeom>
            <a:solidFill>
              <a:srgbClr val="2B274A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317" name="Google Shape;317;p9"/>
          <p:cNvSpPr/>
          <p:nvPr/>
        </p:nvSpPr>
        <p:spPr>
          <a:xfrm>
            <a:off x="0" y="76200"/>
            <a:ext cx="9144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318" name="Google Shape;318;p9" descr="Plano de fundo digital de pontos de dados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0" y="96699"/>
            <a:ext cx="9144000" cy="5143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</p:pic>
      <p:sp>
        <p:nvSpPr>
          <p:cNvPr id="319" name="Google Shape;319;p9"/>
          <p:cNvSpPr/>
          <p:nvPr/>
        </p:nvSpPr>
        <p:spPr>
          <a:xfrm>
            <a:off x="0" y="4330297"/>
            <a:ext cx="9144000" cy="813300"/>
          </a:xfrm>
          <a:prstGeom prst="rect">
            <a:avLst/>
          </a:prstGeom>
          <a:gradFill>
            <a:gsLst>
              <a:gs pos="0">
                <a:srgbClr val="1B192E">
                  <a:alpha val="0"/>
                </a:srgbClr>
              </a:gs>
              <a:gs pos="28000">
                <a:srgbClr val="1B192E">
                  <a:alpha val="0"/>
                </a:srgbClr>
              </a:gs>
              <a:gs pos="90000">
                <a:srgbClr val="1B192E">
                  <a:alpha val="60000"/>
                </a:srgbClr>
              </a:gs>
              <a:gs pos="100000">
                <a:srgbClr val="1B192E">
                  <a:alpha val="6000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20" name="Google Shape;320;p9"/>
          <p:cNvSpPr/>
          <p:nvPr/>
        </p:nvSpPr>
        <p:spPr>
          <a:xfrm rot="10800000">
            <a:off x="0" y="76196"/>
            <a:ext cx="6750000" cy="5143500"/>
          </a:xfrm>
          <a:prstGeom prst="rect">
            <a:avLst/>
          </a:prstGeom>
          <a:gradFill>
            <a:gsLst>
              <a:gs pos="0">
                <a:srgbClr val="1B192E">
                  <a:alpha val="0"/>
                </a:srgbClr>
              </a:gs>
              <a:gs pos="50000">
                <a:srgbClr val="1B192E">
                  <a:alpha val="60000"/>
                </a:srgbClr>
              </a:gs>
              <a:gs pos="100000">
                <a:srgbClr val="1B192E">
                  <a:alpha val="6000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21" name="Google Shape;321;p9"/>
          <p:cNvSpPr txBox="1">
            <a:spLocks noGrp="1"/>
          </p:cNvSpPr>
          <p:nvPr>
            <p:ph type="ctrTitle"/>
          </p:nvPr>
        </p:nvSpPr>
        <p:spPr>
          <a:xfrm>
            <a:off x="215725" y="946153"/>
            <a:ext cx="4595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pt-BR" sz="3000" b="1">
                <a:latin typeface="Poppins"/>
                <a:ea typeface="Poppins"/>
                <a:cs typeface="Poppins"/>
                <a:sym typeface="Poppins"/>
              </a:rPr>
              <a:t>Conceitos Gerais</a:t>
            </a:r>
            <a:endParaRPr sz="3600" b="1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22" name="Google Shape;322;p9"/>
          <p:cNvSpPr txBox="1">
            <a:spLocks noGrp="1"/>
          </p:cNvSpPr>
          <p:nvPr>
            <p:ph type="subTitle" idx="1"/>
          </p:nvPr>
        </p:nvSpPr>
        <p:spPr>
          <a:xfrm>
            <a:off x="243475" y="1800733"/>
            <a:ext cx="4077900" cy="187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54000" lvl="0" indent="-24765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D8D8D8"/>
              </a:buClr>
              <a:buSzPts val="1500"/>
              <a:buFont typeface="Poppins"/>
              <a:buChar char="•"/>
            </a:pPr>
            <a:r>
              <a:rPr lang="pt-BR" sz="1500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Variáveis;</a:t>
            </a:r>
            <a:endParaRPr sz="1500">
              <a:solidFill>
                <a:srgbClr val="D8D8D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54000" lvl="0" indent="-24765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D8D8D8"/>
              </a:buClr>
              <a:buSzPts val="1500"/>
              <a:buFont typeface="Poppins"/>
              <a:buChar char="•"/>
            </a:pPr>
            <a:r>
              <a:rPr lang="pt-BR" sz="1500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Print e Input;</a:t>
            </a:r>
            <a:endParaRPr sz="1500">
              <a:solidFill>
                <a:srgbClr val="D8D8D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54000" lvl="0" indent="-24765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D8D8D8"/>
              </a:buClr>
              <a:buSzPts val="1500"/>
              <a:buFont typeface="Poppins"/>
              <a:buChar char="•"/>
            </a:pPr>
            <a:r>
              <a:rPr lang="pt-BR" sz="1500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Atividades;</a:t>
            </a:r>
            <a:endParaRPr sz="1500">
              <a:solidFill>
                <a:srgbClr val="D8D8D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54000" lvl="0" indent="-24765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D8D8D8"/>
              </a:buClr>
              <a:buSzPts val="1500"/>
              <a:buFont typeface="Poppins"/>
              <a:buChar char="•"/>
            </a:pPr>
            <a:r>
              <a:rPr lang="pt-BR" sz="1500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Type Casting;</a:t>
            </a:r>
            <a:endParaRPr sz="1500">
              <a:solidFill>
                <a:srgbClr val="D8D8D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54000" lvl="0" indent="-24765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D8D8D8"/>
              </a:buClr>
              <a:buSzPts val="1500"/>
              <a:buFont typeface="Poppins"/>
              <a:buChar char="•"/>
            </a:pPr>
            <a:r>
              <a:rPr lang="pt-BR" sz="1500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Atividades.</a:t>
            </a:r>
            <a:endParaRPr sz="1500">
              <a:solidFill>
                <a:srgbClr val="D8D8D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23" name="Google Shape;323;p9"/>
          <p:cNvSpPr txBox="1">
            <a:spLocks noGrp="1"/>
          </p:cNvSpPr>
          <p:nvPr>
            <p:ph type="sldNum" idx="12"/>
          </p:nvPr>
        </p:nvSpPr>
        <p:spPr>
          <a:xfrm>
            <a:off x="7779360" y="4940182"/>
            <a:ext cx="951900" cy="1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pt-BR"/>
              <a:t>9</a:t>
            </a:fld>
            <a:endParaRPr/>
          </a:p>
        </p:txBody>
      </p:sp>
      <p:cxnSp>
        <p:nvCxnSpPr>
          <p:cNvPr id="324" name="Google Shape;324;p9"/>
          <p:cNvCxnSpPr/>
          <p:nvPr/>
        </p:nvCxnSpPr>
        <p:spPr>
          <a:xfrm rot="10800000" flipH="1">
            <a:off x="208525" y="660375"/>
            <a:ext cx="6311400" cy="28800"/>
          </a:xfrm>
          <a:prstGeom prst="straightConnector1">
            <a:avLst/>
          </a:prstGeom>
          <a:noFill/>
          <a:ln w="9525" cap="flat" cmpd="sng">
            <a:solidFill>
              <a:srgbClr val="A3A3C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25" name="Google Shape;325;p9"/>
          <p:cNvSpPr txBox="1"/>
          <p:nvPr/>
        </p:nvSpPr>
        <p:spPr>
          <a:xfrm>
            <a:off x="609600" y="228600"/>
            <a:ext cx="7776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BR" sz="12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https://dontpad.com/reposicao_python</a:t>
            </a:r>
            <a:endParaRPr sz="1200" b="0" i="0" u="none" strike="noStrike" cap="non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3DFloatVTI">
  <a:themeElements>
    <a:clrScheme name="Float">
      <a:dk1>
        <a:srgbClr val="000000"/>
      </a:dk1>
      <a:lt1>
        <a:srgbClr val="FFFFFF"/>
      </a:lt1>
      <a:dk2>
        <a:srgbClr val="1B192E"/>
      </a:dk2>
      <a:lt2>
        <a:srgbClr val="EAE5EB"/>
      </a:lt2>
      <a:accent1>
        <a:srgbClr val="13BE89"/>
      </a:accent1>
      <a:accent2>
        <a:srgbClr val="12B1BF"/>
      </a:accent2>
      <a:accent3>
        <a:srgbClr val="D40AA8"/>
      </a:accent3>
      <a:accent4>
        <a:srgbClr val="B86E62"/>
      </a:accent4>
      <a:accent5>
        <a:srgbClr val="A3A3C1"/>
      </a:accent5>
      <a:accent6>
        <a:srgbClr val="37335B"/>
      </a:accent6>
      <a:hlink>
        <a:srgbClr val="0066FF"/>
      </a:hlink>
      <a:folHlink>
        <a:srgbClr val="66669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2352</Words>
  <Application>Microsoft Office PowerPoint</Application>
  <PresentationFormat>Apresentação no Ecrã (16:9)</PresentationFormat>
  <Paragraphs>388</Paragraphs>
  <Slides>33</Slides>
  <Notes>33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33</vt:i4>
      </vt:variant>
    </vt:vector>
  </HeadingPairs>
  <TitlesOfParts>
    <vt:vector size="41" baseType="lpstr">
      <vt:lpstr>Poppins</vt:lpstr>
      <vt:lpstr>Arial</vt:lpstr>
      <vt:lpstr>Gill Sans</vt:lpstr>
      <vt:lpstr>Roboto</vt:lpstr>
      <vt:lpstr>Calibri</vt:lpstr>
      <vt:lpstr>JetBrains Mono</vt:lpstr>
      <vt:lpstr>Play</vt:lpstr>
      <vt:lpstr>3DFloatVTI</vt:lpstr>
      <vt:lpstr>Apresentação do PowerPoint</vt:lpstr>
      <vt:lpstr>Sumário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Conceitos Gerais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Atividades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Atividades</vt:lpstr>
      <vt:lpstr>Obrigado pela atenção! Até a próxima :)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Dionizio Porfírio</cp:lastModifiedBy>
  <cp:revision>1</cp:revision>
  <dcterms:modified xsi:type="dcterms:W3CDTF">2025-04-26T16:44:06Z</dcterms:modified>
</cp:coreProperties>
</file>